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Jua" charset="1" panose="00000000000000000000"/>
      <p:regular r:id="rId12"/>
    </p:embeddedFont>
    <p:embeddedFont>
      <p:font typeface="Brasika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7.png" Type="http://schemas.openxmlformats.org/officeDocument/2006/relationships/image"/><Relationship Id="rId6" Target="../media/image3.png" Type="http://schemas.openxmlformats.org/officeDocument/2006/relationships/image"/><Relationship Id="rId7" Target="../media/image11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64041">
            <a:off x="13883923" y="5351468"/>
            <a:ext cx="4292448" cy="10798612"/>
          </a:xfrm>
          <a:custGeom>
            <a:avLst/>
            <a:gdLst/>
            <a:ahLst/>
            <a:cxnLst/>
            <a:rect r="r" b="b" t="t" l="l"/>
            <a:pathLst>
              <a:path h="10798612" w="4292448">
                <a:moveTo>
                  <a:pt x="0" y="0"/>
                </a:moveTo>
                <a:lnTo>
                  <a:pt x="4292449" y="0"/>
                </a:lnTo>
                <a:lnTo>
                  <a:pt x="4292449" y="10798611"/>
                </a:lnTo>
                <a:lnTo>
                  <a:pt x="0" y="10798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204948">
            <a:off x="14969063" y="-2633253"/>
            <a:ext cx="5356370" cy="10678514"/>
          </a:xfrm>
          <a:custGeom>
            <a:avLst/>
            <a:gdLst/>
            <a:ahLst/>
            <a:cxnLst/>
            <a:rect r="r" b="b" t="t" l="l"/>
            <a:pathLst>
              <a:path h="10678514" w="5356370">
                <a:moveTo>
                  <a:pt x="0" y="10678514"/>
                </a:moveTo>
                <a:lnTo>
                  <a:pt x="5356370" y="10678514"/>
                </a:lnTo>
                <a:lnTo>
                  <a:pt x="5356370" y="0"/>
                </a:lnTo>
                <a:lnTo>
                  <a:pt x="0" y="0"/>
                </a:lnTo>
                <a:lnTo>
                  <a:pt x="0" y="10678514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55477" y="1833625"/>
            <a:ext cx="3734596" cy="7283787"/>
          </a:xfrm>
          <a:custGeom>
            <a:avLst/>
            <a:gdLst/>
            <a:ahLst/>
            <a:cxnLst/>
            <a:rect r="r" b="b" t="t" l="l"/>
            <a:pathLst>
              <a:path h="7283787" w="3734596">
                <a:moveTo>
                  <a:pt x="0" y="0"/>
                </a:moveTo>
                <a:lnTo>
                  <a:pt x="3734596" y="0"/>
                </a:lnTo>
                <a:lnTo>
                  <a:pt x="3734596" y="7283786"/>
                </a:lnTo>
                <a:lnTo>
                  <a:pt x="0" y="7283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29706" y="749558"/>
            <a:ext cx="9377380" cy="280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9"/>
              </a:lnSpc>
            </a:pPr>
            <a:r>
              <a:rPr lang="en-US" sz="7885">
                <a:solidFill>
                  <a:srgbClr val="C3545B"/>
                </a:solidFill>
                <a:latin typeface="Brasika"/>
              </a:rPr>
              <a:t>Source Code</a:t>
            </a:r>
          </a:p>
          <a:p>
            <a:pPr algn="ctr">
              <a:lnSpc>
                <a:spcPts val="11039"/>
              </a:lnSpc>
            </a:pPr>
            <a:r>
              <a:rPr lang="en-US" sz="7885">
                <a:solidFill>
                  <a:srgbClr val="C3545B"/>
                </a:solidFill>
                <a:latin typeface="Brasika"/>
              </a:rPr>
              <a:t>Main.dart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98071" y="4194870"/>
            <a:ext cx="10888782" cy="4313430"/>
          </a:xfrm>
          <a:custGeom>
            <a:avLst/>
            <a:gdLst/>
            <a:ahLst/>
            <a:cxnLst/>
            <a:rect r="r" b="b" t="t" l="l"/>
            <a:pathLst>
              <a:path h="4313430" w="10888782">
                <a:moveTo>
                  <a:pt x="0" y="0"/>
                </a:moveTo>
                <a:lnTo>
                  <a:pt x="10888782" y="0"/>
                </a:lnTo>
                <a:lnTo>
                  <a:pt x="10888782" y="4313430"/>
                </a:lnTo>
                <a:lnTo>
                  <a:pt x="0" y="4313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88726" y="7338396"/>
            <a:ext cx="2923926" cy="1798065"/>
          </a:xfrm>
          <a:custGeom>
            <a:avLst/>
            <a:gdLst/>
            <a:ahLst/>
            <a:cxnLst/>
            <a:rect r="r" b="b" t="t" l="l"/>
            <a:pathLst>
              <a:path h="1798065" w="2923926">
                <a:moveTo>
                  <a:pt x="0" y="0"/>
                </a:moveTo>
                <a:lnTo>
                  <a:pt x="2923926" y="0"/>
                </a:lnTo>
                <a:lnTo>
                  <a:pt x="2923926" y="1798065"/>
                </a:lnTo>
                <a:lnTo>
                  <a:pt x="0" y="1798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95215">
            <a:off x="162913" y="5039734"/>
            <a:ext cx="2161869" cy="2330856"/>
          </a:xfrm>
          <a:custGeom>
            <a:avLst/>
            <a:gdLst/>
            <a:ahLst/>
            <a:cxnLst/>
            <a:rect r="r" b="b" t="t" l="l"/>
            <a:pathLst>
              <a:path h="2330856" w="2161869">
                <a:moveTo>
                  <a:pt x="0" y="0"/>
                </a:moveTo>
                <a:lnTo>
                  <a:pt x="2161868" y="0"/>
                </a:lnTo>
                <a:lnTo>
                  <a:pt x="2161868" y="2330856"/>
                </a:lnTo>
                <a:lnTo>
                  <a:pt x="0" y="2330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7121670" y="2750092"/>
            <a:ext cx="841583" cy="2889556"/>
          </a:xfrm>
          <a:custGeom>
            <a:avLst/>
            <a:gdLst/>
            <a:ahLst/>
            <a:cxnLst/>
            <a:rect r="r" b="b" t="t" l="l"/>
            <a:pathLst>
              <a:path h="2889556" w="841583">
                <a:moveTo>
                  <a:pt x="0" y="0"/>
                </a:moveTo>
                <a:lnTo>
                  <a:pt x="841583" y="0"/>
                </a:lnTo>
                <a:lnTo>
                  <a:pt x="841583" y="2889556"/>
                </a:lnTo>
                <a:lnTo>
                  <a:pt x="0" y="2889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98071" y="8403525"/>
            <a:ext cx="10888782" cy="4313430"/>
          </a:xfrm>
          <a:custGeom>
            <a:avLst/>
            <a:gdLst/>
            <a:ahLst/>
            <a:cxnLst/>
            <a:rect r="r" b="b" t="t" l="l"/>
            <a:pathLst>
              <a:path h="4313430" w="10888782">
                <a:moveTo>
                  <a:pt x="0" y="0"/>
                </a:moveTo>
                <a:lnTo>
                  <a:pt x="10888782" y="0"/>
                </a:lnTo>
                <a:lnTo>
                  <a:pt x="10888782" y="4313430"/>
                </a:lnTo>
                <a:lnTo>
                  <a:pt x="0" y="4313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29781" y="4659199"/>
            <a:ext cx="9235675" cy="669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import 'package:flutter/material.dart';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import 'package:flutter_application_2/data/homescreen.dart';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void main() {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  runApp(const MyApp());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}</a:t>
            </a:r>
          </a:p>
          <a:p>
            <a:pPr>
              <a:lnSpc>
                <a:spcPts val="5223"/>
              </a:lnSpc>
            </a:pPr>
          </a:p>
          <a:p>
            <a:pPr>
              <a:lnSpc>
                <a:spcPts val="5223"/>
              </a:lnSpc>
            </a:pPr>
          </a:p>
          <a:p>
            <a:pPr>
              <a:lnSpc>
                <a:spcPts val="5223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true" rot="-4937803">
            <a:off x="305519" y="4598929"/>
            <a:ext cx="5356370" cy="10678514"/>
          </a:xfrm>
          <a:custGeom>
            <a:avLst/>
            <a:gdLst/>
            <a:ahLst/>
            <a:cxnLst/>
            <a:rect r="r" b="b" t="t" l="l"/>
            <a:pathLst>
              <a:path h="10678514" w="5356370">
                <a:moveTo>
                  <a:pt x="0" y="10678514"/>
                </a:moveTo>
                <a:lnTo>
                  <a:pt x="5356370" y="10678514"/>
                </a:lnTo>
                <a:lnTo>
                  <a:pt x="5356370" y="0"/>
                </a:lnTo>
                <a:lnTo>
                  <a:pt x="0" y="0"/>
                </a:lnTo>
                <a:lnTo>
                  <a:pt x="0" y="10678514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-10112914">
            <a:off x="-1907629" y="9056008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12"/>
            <a:stretch>
              <a:fillRect l="0" t="0" r="0" b="-28058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596568">
            <a:off x="6707283" y="-2192085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0"/>
                </a:moveTo>
                <a:lnTo>
                  <a:pt x="11916347" y="0"/>
                </a:lnTo>
                <a:lnTo>
                  <a:pt x="11916347" y="3389532"/>
                </a:lnTo>
                <a:lnTo>
                  <a:pt x="0" y="3389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28058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675452">
            <a:off x="-768112" y="-5399306"/>
            <a:ext cx="4292448" cy="10798612"/>
          </a:xfrm>
          <a:custGeom>
            <a:avLst/>
            <a:gdLst/>
            <a:ahLst/>
            <a:cxnLst/>
            <a:rect r="r" b="b" t="t" l="l"/>
            <a:pathLst>
              <a:path h="10798612" w="4292448">
                <a:moveTo>
                  <a:pt x="0" y="0"/>
                </a:moveTo>
                <a:lnTo>
                  <a:pt x="4292449" y="0"/>
                </a:lnTo>
                <a:lnTo>
                  <a:pt x="4292449" y="10798612"/>
                </a:lnTo>
                <a:lnTo>
                  <a:pt x="0" y="1079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428274">
            <a:off x="1096774" y="2978175"/>
            <a:ext cx="1007948" cy="1158561"/>
          </a:xfrm>
          <a:custGeom>
            <a:avLst/>
            <a:gdLst/>
            <a:ahLst/>
            <a:cxnLst/>
            <a:rect r="r" b="b" t="t" l="l"/>
            <a:pathLst>
              <a:path h="1158561" w="1007948">
                <a:moveTo>
                  <a:pt x="0" y="0"/>
                </a:moveTo>
                <a:lnTo>
                  <a:pt x="1007949" y="0"/>
                </a:lnTo>
                <a:lnTo>
                  <a:pt x="1007949" y="1158561"/>
                </a:lnTo>
                <a:lnTo>
                  <a:pt x="0" y="11585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008043">
            <a:off x="13689470" y="5628380"/>
            <a:ext cx="1007948" cy="1158561"/>
          </a:xfrm>
          <a:custGeom>
            <a:avLst/>
            <a:gdLst/>
            <a:ahLst/>
            <a:cxnLst/>
            <a:rect r="r" b="b" t="t" l="l"/>
            <a:pathLst>
              <a:path h="1158561" w="1007948">
                <a:moveTo>
                  <a:pt x="0" y="0"/>
                </a:moveTo>
                <a:lnTo>
                  <a:pt x="1007948" y="0"/>
                </a:lnTo>
                <a:lnTo>
                  <a:pt x="1007948" y="1158562"/>
                </a:lnTo>
                <a:lnTo>
                  <a:pt x="0" y="11585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3022247" y="-5680653"/>
            <a:ext cx="5677796" cy="12065648"/>
          </a:xfrm>
          <a:custGeom>
            <a:avLst/>
            <a:gdLst/>
            <a:ahLst/>
            <a:cxnLst/>
            <a:rect r="r" b="b" t="t" l="l"/>
            <a:pathLst>
              <a:path h="12065648" w="5677796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18715" r="-265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459696">
            <a:off x="-588227" y="-1840851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4841">
            <a:off x="16925623" y="-956507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633" y="1981870"/>
            <a:ext cx="7184839" cy="14323770"/>
          </a:xfrm>
          <a:custGeom>
            <a:avLst/>
            <a:gdLst/>
            <a:ahLst/>
            <a:cxnLst/>
            <a:rect r="r" b="b" t="t" l="l"/>
            <a:pathLst>
              <a:path h="14323770" w="7184839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10340303">
            <a:off x="6998017" y="8700767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65158">
            <a:off x="-2402019" y="1639834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32084" y="3191069"/>
            <a:ext cx="1628218" cy="2086935"/>
            <a:chOff x="0" y="0"/>
            <a:chExt cx="2170957" cy="2782580"/>
          </a:xfrm>
        </p:grpSpPr>
        <p:sp>
          <p:nvSpPr>
            <p:cNvPr name="Freeform 10" id="10"/>
            <p:cNvSpPr/>
            <p:nvPr/>
          </p:nvSpPr>
          <p:spPr>
            <a:xfrm flipH="false" flipV="false"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r="r" b="b" t="t" l="l"/>
              <a:pathLst>
                <a:path h="2467094" w="163753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r="r" b="b" t="t" l="l"/>
              <a:pathLst>
                <a:path h="2154078" w="1429769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55011">
            <a:off x="1588080" y="2692002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1394" y="3915785"/>
            <a:ext cx="15088185" cy="5431747"/>
          </a:xfrm>
          <a:custGeom>
            <a:avLst/>
            <a:gdLst/>
            <a:ahLst/>
            <a:cxnLst/>
            <a:rect r="r" b="b" t="t" l="l"/>
            <a:pathLst>
              <a:path h="5431747" w="15088185">
                <a:moveTo>
                  <a:pt x="0" y="0"/>
                </a:moveTo>
                <a:lnTo>
                  <a:pt x="15088186" y="0"/>
                </a:lnTo>
                <a:lnTo>
                  <a:pt x="15088186" y="5431747"/>
                </a:lnTo>
                <a:lnTo>
                  <a:pt x="0" y="5431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08919">
            <a:off x="417028" y="8104515"/>
            <a:ext cx="2222163" cy="2138831"/>
          </a:xfrm>
          <a:custGeom>
            <a:avLst/>
            <a:gdLst/>
            <a:ahLst/>
            <a:cxnLst/>
            <a:rect r="r" b="b" t="t" l="l"/>
            <a:pathLst>
              <a:path h="2138831" w="2222163">
                <a:moveTo>
                  <a:pt x="0" y="0"/>
                </a:moveTo>
                <a:lnTo>
                  <a:pt x="2222163" y="0"/>
                </a:lnTo>
                <a:lnTo>
                  <a:pt x="2222163" y="2138832"/>
                </a:lnTo>
                <a:lnTo>
                  <a:pt x="0" y="21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9860">
            <a:off x="16240007" y="6700973"/>
            <a:ext cx="1008013" cy="1158635"/>
          </a:xfrm>
          <a:custGeom>
            <a:avLst/>
            <a:gdLst/>
            <a:ahLst/>
            <a:cxnLst/>
            <a:rect r="r" b="b" t="t" l="l"/>
            <a:pathLst>
              <a:path h="1158635" w="1008013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46515" y="4110711"/>
            <a:ext cx="15093604" cy="45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Column( // Membuat kolom.</a:t>
            </a:r>
          </a:p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                      crossAxisAlignment: CrossAxisAlignment.start, // Menyelaraskan anak-anak kolom ke awal sumbu horizontal.</a:t>
            </a:r>
          </a:p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                      children: [ // Anak-anak dari kolom.</a:t>
            </a:r>
          </a:p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                        Text(dataResep[index].name, // Membuat teks dengan nama resep.</a:t>
            </a:r>
          </a:p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                            style: TextStyle( // Menetapkan gaya teks.</a:t>
            </a:r>
          </a:p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                                fontWeight: FontWeight.bold, // Menetapkan ketebalan font.</a:t>
            </a:r>
          </a:p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                                fontSize: 25, // Menetapkan ukuran font.</a:t>
            </a:r>
          </a:p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                                color: Colors.blueAccent)), // Menetapkan warna teks.</a:t>
            </a:r>
          </a:p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                        Text('Rate : ${dataResep[index].Rate}'), // Membuat teks dengan rating resep.</a:t>
            </a:r>
          </a:p>
          <a:p>
            <a:pPr>
              <a:lnSpc>
                <a:spcPts val="3227"/>
              </a:lnSpc>
            </a:pPr>
            <a:r>
              <a:rPr lang="en-US" sz="2109">
                <a:solidFill>
                  <a:srgbClr val="7A587B"/>
                </a:solidFill>
                <a:latin typeface="Jua"/>
              </a:rPr>
              <a:t>                        ClipOval( // Membuat widget dengan bentuk oval.</a:t>
            </a:r>
          </a:p>
          <a:p>
            <a:pPr>
              <a:lnSpc>
                <a:spcPts val="322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94053" y="992551"/>
            <a:ext cx="9701262" cy="248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Source Code</a:t>
            </a:r>
          </a:p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Homescreen.dart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3022247" y="-5680653"/>
            <a:ext cx="5677796" cy="12065648"/>
          </a:xfrm>
          <a:custGeom>
            <a:avLst/>
            <a:gdLst/>
            <a:ahLst/>
            <a:cxnLst/>
            <a:rect r="r" b="b" t="t" l="l"/>
            <a:pathLst>
              <a:path h="12065648" w="5677796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18715" r="-265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459696">
            <a:off x="-588227" y="-1840851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4841">
            <a:off x="16925623" y="-956507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633" y="1981870"/>
            <a:ext cx="7184839" cy="14323770"/>
          </a:xfrm>
          <a:custGeom>
            <a:avLst/>
            <a:gdLst/>
            <a:ahLst/>
            <a:cxnLst/>
            <a:rect r="r" b="b" t="t" l="l"/>
            <a:pathLst>
              <a:path h="14323770" w="7184839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10340303">
            <a:off x="6998017" y="8700767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65158">
            <a:off x="-2402019" y="1639834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32084" y="3191069"/>
            <a:ext cx="1628218" cy="2086935"/>
            <a:chOff x="0" y="0"/>
            <a:chExt cx="2170957" cy="2782580"/>
          </a:xfrm>
        </p:grpSpPr>
        <p:sp>
          <p:nvSpPr>
            <p:cNvPr name="Freeform 10" id="10"/>
            <p:cNvSpPr/>
            <p:nvPr/>
          </p:nvSpPr>
          <p:spPr>
            <a:xfrm flipH="false" flipV="false"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r="r" b="b" t="t" l="l"/>
              <a:pathLst>
                <a:path h="2467094" w="163753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r="r" b="b" t="t" l="l"/>
              <a:pathLst>
                <a:path h="2154078" w="1429769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55011">
            <a:off x="1588080" y="2692002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1394" y="3915785"/>
            <a:ext cx="15088185" cy="5431747"/>
          </a:xfrm>
          <a:custGeom>
            <a:avLst/>
            <a:gdLst/>
            <a:ahLst/>
            <a:cxnLst/>
            <a:rect r="r" b="b" t="t" l="l"/>
            <a:pathLst>
              <a:path h="5431747" w="15088185">
                <a:moveTo>
                  <a:pt x="0" y="0"/>
                </a:moveTo>
                <a:lnTo>
                  <a:pt x="15088186" y="0"/>
                </a:lnTo>
                <a:lnTo>
                  <a:pt x="15088186" y="5431747"/>
                </a:lnTo>
                <a:lnTo>
                  <a:pt x="0" y="5431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08919">
            <a:off x="417028" y="8104515"/>
            <a:ext cx="2222163" cy="2138831"/>
          </a:xfrm>
          <a:custGeom>
            <a:avLst/>
            <a:gdLst/>
            <a:ahLst/>
            <a:cxnLst/>
            <a:rect r="r" b="b" t="t" l="l"/>
            <a:pathLst>
              <a:path h="2138831" w="2222163">
                <a:moveTo>
                  <a:pt x="0" y="0"/>
                </a:moveTo>
                <a:lnTo>
                  <a:pt x="2222163" y="0"/>
                </a:lnTo>
                <a:lnTo>
                  <a:pt x="2222163" y="2138832"/>
                </a:lnTo>
                <a:lnTo>
                  <a:pt x="0" y="21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9860">
            <a:off x="16240007" y="6700973"/>
            <a:ext cx="1008013" cy="1158635"/>
          </a:xfrm>
          <a:custGeom>
            <a:avLst/>
            <a:gdLst/>
            <a:ahLst/>
            <a:cxnLst/>
            <a:rect r="r" b="b" t="t" l="l"/>
            <a:pathLst>
              <a:path h="1158635" w="1008013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46515" y="4110711"/>
            <a:ext cx="15093604" cy="479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child: Material( // Membuat material.</a:t>
            </a:r>
          </a:p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                            color: Color.fromARGB(255, 62, 247, 253), // Menetapkan warna material.</a:t>
            </a:r>
          </a:p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                            child: InkWell( // Membuat widget yang merespon sentuhan dengan efek splash.</a:t>
            </a:r>
          </a:p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                              splashColor: Colors.red, // Menetapkan warna splash.</a:t>
            </a:r>
          </a:p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                              child: SizedBox( // Membuat kotak dengan ukuran tertentu.</a:t>
            </a:r>
          </a:p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                                  width: 30, // Menetapkan lebar kotak.</a:t>
            </a:r>
          </a:p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                                  height: 30, // Menetapkan tinggi kotak.</a:t>
            </a:r>
          </a:p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                                  child: Icon(Icons.favorite)), // Membuat ikon favorit.</a:t>
            </a:r>
          </a:p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                              onTap: () { // Aksi yang dilakukan saat widget disentuh.</a:t>
            </a:r>
          </a:p>
          <a:p>
            <a:pPr>
              <a:lnSpc>
                <a:spcPts val="3380"/>
              </a:lnSpc>
            </a:pPr>
            <a:r>
              <a:rPr lang="en-US" sz="2209">
                <a:solidFill>
                  <a:srgbClr val="7A587B"/>
                </a:solidFill>
                <a:latin typeface="Jua"/>
              </a:rPr>
              <a:t>                              },</a:t>
            </a:r>
          </a:p>
          <a:p>
            <a:pPr>
              <a:lnSpc>
                <a:spcPts val="426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94053" y="992551"/>
            <a:ext cx="9701262" cy="248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Source Code</a:t>
            </a:r>
          </a:p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Homescreen.dart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792816">
            <a:off x="-1135818" y="2433180"/>
            <a:ext cx="5904507" cy="11771287"/>
          </a:xfrm>
          <a:custGeom>
            <a:avLst/>
            <a:gdLst/>
            <a:ahLst/>
            <a:cxnLst/>
            <a:rect r="r" b="b" t="t" l="l"/>
            <a:pathLst>
              <a:path h="11771287" w="5904507">
                <a:moveTo>
                  <a:pt x="0" y="11771286"/>
                </a:moveTo>
                <a:lnTo>
                  <a:pt x="5904507" y="11771286"/>
                </a:lnTo>
                <a:lnTo>
                  <a:pt x="5904507" y="0"/>
                </a:lnTo>
                <a:lnTo>
                  <a:pt x="0" y="0"/>
                </a:lnTo>
                <a:lnTo>
                  <a:pt x="0" y="11771286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8100000">
            <a:off x="15816323" y="-667020"/>
            <a:ext cx="3976020" cy="5507815"/>
          </a:xfrm>
          <a:custGeom>
            <a:avLst/>
            <a:gdLst/>
            <a:ahLst/>
            <a:cxnLst/>
            <a:rect r="r" b="b" t="t" l="l"/>
            <a:pathLst>
              <a:path h="5507815" w="3976020">
                <a:moveTo>
                  <a:pt x="0" y="5507815"/>
                </a:moveTo>
                <a:lnTo>
                  <a:pt x="3976020" y="5507815"/>
                </a:lnTo>
                <a:lnTo>
                  <a:pt x="3976020" y="0"/>
                </a:lnTo>
                <a:lnTo>
                  <a:pt x="0" y="0"/>
                </a:lnTo>
                <a:lnTo>
                  <a:pt x="0" y="5507815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74137" t="0" r="-85106" b="-166397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924812" y="1028700"/>
            <a:ext cx="2388887" cy="1893736"/>
          </a:xfrm>
          <a:custGeom>
            <a:avLst/>
            <a:gdLst/>
            <a:ahLst/>
            <a:cxnLst/>
            <a:rect r="r" b="b" t="t" l="l"/>
            <a:pathLst>
              <a:path h="1893736" w="2388887">
                <a:moveTo>
                  <a:pt x="2388886" y="0"/>
                </a:moveTo>
                <a:lnTo>
                  <a:pt x="0" y="0"/>
                </a:lnTo>
                <a:lnTo>
                  <a:pt x="0" y="1893736"/>
                </a:lnTo>
                <a:lnTo>
                  <a:pt x="2388886" y="1893736"/>
                </a:lnTo>
                <a:lnTo>
                  <a:pt x="23888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2738" y="669908"/>
            <a:ext cx="10842523" cy="163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4"/>
              </a:lnSpc>
            </a:pPr>
            <a:r>
              <a:rPr lang="en-US" sz="9117">
                <a:solidFill>
                  <a:srgbClr val="C3545B"/>
                </a:solidFill>
                <a:latin typeface="Brasika"/>
              </a:rPr>
              <a:t>Class Resep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97014" y="3030911"/>
            <a:ext cx="12422241" cy="6998962"/>
          </a:xfrm>
          <a:custGeom>
            <a:avLst/>
            <a:gdLst/>
            <a:ahLst/>
            <a:cxnLst/>
            <a:rect r="r" b="b" t="t" l="l"/>
            <a:pathLst>
              <a:path h="6998962" w="12422241">
                <a:moveTo>
                  <a:pt x="0" y="0"/>
                </a:moveTo>
                <a:lnTo>
                  <a:pt x="12422241" y="0"/>
                </a:lnTo>
                <a:lnTo>
                  <a:pt x="12422241" y="6998962"/>
                </a:lnTo>
                <a:lnTo>
                  <a:pt x="0" y="699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900" r="0" b="-1090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08767" y="3230173"/>
            <a:ext cx="10316044" cy="6582270"/>
          </a:xfrm>
          <a:custGeom>
            <a:avLst/>
            <a:gdLst/>
            <a:ahLst/>
            <a:cxnLst/>
            <a:rect r="r" b="b" t="t" l="l"/>
            <a:pathLst>
              <a:path h="6582270" w="10316044">
                <a:moveTo>
                  <a:pt x="0" y="0"/>
                </a:moveTo>
                <a:lnTo>
                  <a:pt x="10316045" y="0"/>
                </a:lnTo>
                <a:lnTo>
                  <a:pt x="10316045" y="6582270"/>
                </a:lnTo>
                <a:lnTo>
                  <a:pt x="0" y="6582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163" r="0" b="-91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29866">
            <a:off x="2091262" y="2892275"/>
            <a:ext cx="3035011" cy="675796"/>
          </a:xfrm>
          <a:custGeom>
            <a:avLst/>
            <a:gdLst/>
            <a:ahLst/>
            <a:cxnLst/>
            <a:rect r="r" b="b" t="t" l="l"/>
            <a:pathLst>
              <a:path h="675796" w="3035011">
                <a:moveTo>
                  <a:pt x="0" y="0"/>
                </a:moveTo>
                <a:lnTo>
                  <a:pt x="3035011" y="0"/>
                </a:lnTo>
                <a:lnTo>
                  <a:pt x="3035011" y="675796"/>
                </a:lnTo>
                <a:lnTo>
                  <a:pt x="0" y="675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51291" y="8551791"/>
            <a:ext cx="2821479" cy="1735209"/>
          </a:xfrm>
          <a:custGeom>
            <a:avLst/>
            <a:gdLst/>
            <a:ahLst/>
            <a:cxnLst/>
            <a:rect r="r" b="b" t="t" l="l"/>
            <a:pathLst>
              <a:path h="1735209" w="2821479">
                <a:moveTo>
                  <a:pt x="0" y="0"/>
                </a:moveTo>
                <a:lnTo>
                  <a:pt x="2821478" y="0"/>
                </a:lnTo>
                <a:lnTo>
                  <a:pt x="2821478" y="1735209"/>
                </a:lnTo>
                <a:lnTo>
                  <a:pt x="0" y="1735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61374" y="3669251"/>
            <a:ext cx="9367638" cy="588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class resep { // Mendefinisikan kelas 'resep'.</a:t>
            </a:r>
          </a:p>
          <a:p>
            <a:pPr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String name, Rate, tutorial, image; // Mendeklarasikan variabel-variabel instance.</a:t>
            </a:r>
          </a:p>
          <a:p>
            <a:pPr>
              <a:lnSpc>
                <a:spcPts val="4610"/>
              </a:lnSpc>
            </a:pPr>
          </a:p>
          <a:p>
            <a:pPr algn="just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resep( // Konstruktor untuk kelas 'resep'.</a:t>
            </a:r>
          </a:p>
          <a:p>
            <a:pPr algn="just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      {required this.name, // Parameter konstruktor 'name' yang diperlukan.</a:t>
            </a:r>
          </a:p>
          <a:p>
            <a:pPr algn="just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required this.Rate, // Parameter konstruktor 'Rate' yang diperlukan.</a:t>
            </a:r>
          </a:p>
          <a:p>
            <a:pPr algn="just">
              <a:lnSpc>
                <a:spcPts val="461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true" rot="-5519181">
            <a:off x="-3051185" y="-1921745"/>
            <a:ext cx="8791564" cy="5165176"/>
          </a:xfrm>
          <a:custGeom>
            <a:avLst/>
            <a:gdLst/>
            <a:ahLst/>
            <a:cxnLst/>
            <a:rect r="r" b="b" t="t" l="l"/>
            <a:pathLst>
              <a:path h="5165176" w="8791564">
                <a:moveTo>
                  <a:pt x="0" y="5165176"/>
                </a:moveTo>
                <a:lnTo>
                  <a:pt x="8791565" y="5165176"/>
                </a:lnTo>
                <a:lnTo>
                  <a:pt x="8791565" y="0"/>
                </a:lnTo>
                <a:lnTo>
                  <a:pt x="0" y="0"/>
                </a:lnTo>
                <a:lnTo>
                  <a:pt x="0" y="5165176"/>
                </a:lnTo>
                <a:close/>
              </a:path>
            </a:pathLst>
          </a:custGeom>
          <a:blipFill>
            <a:blip r:embed="rId10"/>
            <a:stretch>
              <a:fillRect l="-10342" t="-55649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3319871">
            <a:off x="-4818195" y="404994"/>
            <a:ext cx="7555720" cy="7423495"/>
          </a:xfrm>
          <a:custGeom>
            <a:avLst/>
            <a:gdLst/>
            <a:ahLst/>
            <a:cxnLst/>
            <a:rect r="r" b="b" t="t" l="l"/>
            <a:pathLst>
              <a:path h="7423495" w="7555720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6595273">
            <a:off x="15450296" y="-1120525"/>
            <a:ext cx="7555720" cy="7423495"/>
          </a:xfrm>
          <a:custGeom>
            <a:avLst/>
            <a:gdLst/>
            <a:ahLst/>
            <a:cxnLst/>
            <a:rect r="r" b="b" t="t" l="l"/>
            <a:pathLst>
              <a:path h="7423495" w="7555720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1263">
            <a:off x="2475055" y="1333688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1" y="0"/>
                </a:lnTo>
                <a:lnTo>
                  <a:pt x="1116871" y="1283760"/>
                </a:lnTo>
                <a:lnTo>
                  <a:pt x="0" y="1283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792816">
            <a:off x="-1135818" y="2433180"/>
            <a:ext cx="5904507" cy="11771287"/>
          </a:xfrm>
          <a:custGeom>
            <a:avLst/>
            <a:gdLst/>
            <a:ahLst/>
            <a:cxnLst/>
            <a:rect r="r" b="b" t="t" l="l"/>
            <a:pathLst>
              <a:path h="11771287" w="5904507">
                <a:moveTo>
                  <a:pt x="0" y="11771286"/>
                </a:moveTo>
                <a:lnTo>
                  <a:pt x="5904507" y="11771286"/>
                </a:lnTo>
                <a:lnTo>
                  <a:pt x="5904507" y="0"/>
                </a:lnTo>
                <a:lnTo>
                  <a:pt x="0" y="0"/>
                </a:lnTo>
                <a:lnTo>
                  <a:pt x="0" y="11771286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8100000">
            <a:off x="15816323" y="-667020"/>
            <a:ext cx="3976020" cy="5507815"/>
          </a:xfrm>
          <a:custGeom>
            <a:avLst/>
            <a:gdLst/>
            <a:ahLst/>
            <a:cxnLst/>
            <a:rect r="r" b="b" t="t" l="l"/>
            <a:pathLst>
              <a:path h="5507815" w="3976020">
                <a:moveTo>
                  <a:pt x="0" y="5507815"/>
                </a:moveTo>
                <a:lnTo>
                  <a:pt x="3976020" y="5507815"/>
                </a:lnTo>
                <a:lnTo>
                  <a:pt x="3976020" y="0"/>
                </a:lnTo>
                <a:lnTo>
                  <a:pt x="0" y="0"/>
                </a:lnTo>
                <a:lnTo>
                  <a:pt x="0" y="5507815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74137" t="0" r="-85106" b="-166397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924812" y="1028700"/>
            <a:ext cx="2388887" cy="1893736"/>
          </a:xfrm>
          <a:custGeom>
            <a:avLst/>
            <a:gdLst/>
            <a:ahLst/>
            <a:cxnLst/>
            <a:rect r="r" b="b" t="t" l="l"/>
            <a:pathLst>
              <a:path h="1893736" w="2388887">
                <a:moveTo>
                  <a:pt x="2388886" y="0"/>
                </a:moveTo>
                <a:lnTo>
                  <a:pt x="0" y="0"/>
                </a:lnTo>
                <a:lnTo>
                  <a:pt x="0" y="1893736"/>
                </a:lnTo>
                <a:lnTo>
                  <a:pt x="2388886" y="1893736"/>
                </a:lnTo>
                <a:lnTo>
                  <a:pt x="23888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2738" y="669908"/>
            <a:ext cx="10842523" cy="163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4"/>
              </a:lnSpc>
            </a:pPr>
            <a:r>
              <a:rPr lang="en-US" sz="9117">
                <a:solidFill>
                  <a:srgbClr val="C3545B"/>
                </a:solidFill>
                <a:latin typeface="Brasika"/>
              </a:rPr>
              <a:t>Class Resep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97014" y="3030911"/>
            <a:ext cx="12422241" cy="6998962"/>
          </a:xfrm>
          <a:custGeom>
            <a:avLst/>
            <a:gdLst/>
            <a:ahLst/>
            <a:cxnLst/>
            <a:rect r="r" b="b" t="t" l="l"/>
            <a:pathLst>
              <a:path h="6998962" w="12422241">
                <a:moveTo>
                  <a:pt x="0" y="0"/>
                </a:moveTo>
                <a:lnTo>
                  <a:pt x="12422241" y="0"/>
                </a:lnTo>
                <a:lnTo>
                  <a:pt x="12422241" y="6998962"/>
                </a:lnTo>
                <a:lnTo>
                  <a:pt x="0" y="699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900" r="0" b="-1090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08767" y="3230173"/>
            <a:ext cx="10316044" cy="6582270"/>
          </a:xfrm>
          <a:custGeom>
            <a:avLst/>
            <a:gdLst/>
            <a:ahLst/>
            <a:cxnLst/>
            <a:rect r="r" b="b" t="t" l="l"/>
            <a:pathLst>
              <a:path h="6582270" w="10316044">
                <a:moveTo>
                  <a:pt x="0" y="0"/>
                </a:moveTo>
                <a:lnTo>
                  <a:pt x="10316045" y="0"/>
                </a:lnTo>
                <a:lnTo>
                  <a:pt x="10316045" y="6582270"/>
                </a:lnTo>
                <a:lnTo>
                  <a:pt x="0" y="6582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163" r="0" b="-91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29866">
            <a:off x="2091262" y="2892275"/>
            <a:ext cx="3035011" cy="675796"/>
          </a:xfrm>
          <a:custGeom>
            <a:avLst/>
            <a:gdLst/>
            <a:ahLst/>
            <a:cxnLst/>
            <a:rect r="r" b="b" t="t" l="l"/>
            <a:pathLst>
              <a:path h="675796" w="3035011">
                <a:moveTo>
                  <a:pt x="0" y="0"/>
                </a:moveTo>
                <a:lnTo>
                  <a:pt x="3035011" y="0"/>
                </a:lnTo>
                <a:lnTo>
                  <a:pt x="3035011" y="675796"/>
                </a:lnTo>
                <a:lnTo>
                  <a:pt x="0" y="675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51291" y="8551791"/>
            <a:ext cx="2821479" cy="1735209"/>
          </a:xfrm>
          <a:custGeom>
            <a:avLst/>
            <a:gdLst/>
            <a:ahLst/>
            <a:cxnLst/>
            <a:rect r="r" b="b" t="t" l="l"/>
            <a:pathLst>
              <a:path h="1735209" w="2821479">
                <a:moveTo>
                  <a:pt x="0" y="0"/>
                </a:moveTo>
                <a:lnTo>
                  <a:pt x="2821478" y="0"/>
                </a:lnTo>
                <a:lnTo>
                  <a:pt x="2821478" y="1735209"/>
                </a:lnTo>
                <a:lnTo>
                  <a:pt x="0" y="1735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61374" y="3688301"/>
            <a:ext cx="9763437" cy="539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required this.tutorial, // Parameter konstruktor 'tutorial' yang diperlukan.required this.image}); // Parameter konstruktor 'image' yang diperlukan.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</a:t>
            </a:r>
            <a:r>
              <a:rPr lang="en-US" sz="2750">
                <a:solidFill>
                  <a:srgbClr val="7A587B"/>
                </a:solidFill>
                <a:latin typeface="Jua"/>
              </a:rPr>
              <a:t>}</a:t>
            </a:r>
          </a:p>
          <a:p>
            <a:pPr>
              <a:lnSpc>
                <a:spcPts val="3520"/>
              </a:lnSpc>
            </a:pP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List&lt;resep&gt; dataResep = [ // Mendeklarasikan dan menginisialisasi list 'dataResep' yang berisi objek-objek 'resep'.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 resep( // Membuat objek 'resep'.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     name: 'Choco Cookies', // Menetapkan nilai 'name'.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     Rate: '4.5 / 5.0', // Menetapkan nilai 'Rate'.</a:t>
            </a:r>
          </a:p>
          <a:p>
            <a:pPr algn="l">
              <a:lnSpc>
                <a:spcPts val="35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true" rot="-5519181">
            <a:off x="-3051185" y="-1921745"/>
            <a:ext cx="8791564" cy="5165176"/>
          </a:xfrm>
          <a:custGeom>
            <a:avLst/>
            <a:gdLst/>
            <a:ahLst/>
            <a:cxnLst/>
            <a:rect r="r" b="b" t="t" l="l"/>
            <a:pathLst>
              <a:path h="5165176" w="8791564">
                <a:moveTo>
                  <a:pt x="0" y="5165176"/>
                </a:moveTo>
                <a:lnTo>
                  <a:pt x="8791565" y="5165176"/>
                </a:lnTo>
                <a:lnTo>
                  <a:pt x="8791565" y="0"/>
                </a:lnTo>
                <a:lnTo>
                  <a:pt x="0" y="0"/>
                </a:lnTo>
                <a:lnTo>
                  <a:pt x="0" y="5165176"/>
                </a:lnTo>
                <a:close/>
              </a:path>
            </a:pathLst>
          </a:custGeom>
          <a:blipFill>
            <a:blip r:embed="rId10"/>
            <a:stretch>
              <a:fillRect l="-10342" t="-55649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3319871">
            <a:off x="-4818195" y="404994"/>
            <a:ext cx="7555720" cy="7423495"/>
          </a:xfrm>
          <a:custGeom>
            <a:avLst/>
            <a:gdLst/>
            <a:ahLst/>
            <a:cxnLst/>
            <a:rect r="r" b="b" t="t" l="l"/>
            <a:pathLst>
              <a:path h="7423495" w="7555720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6595273">
            <a:off x="15450296" y="-1120525"/>
            <a:ext cx="7555720" cy="7423495"/>
          </a:xfrm>
          <a:custGeom>
            <a:avLst/>
            <a:gdLst/>
            <a:ahLst/>
            <a:cxnLst/>
            <a:rect r="r" b="b" t="t" l="l"/>
            <a:pathLst>
              <a:path h="7423495" w="7555720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1263">
            <a:off x="2475055" y="1333688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1" y="0"/>
                </a:lnTo>
                <a:lnTo>
                  <a:pt x="1116871" y="1283760"/>
                </a:lnTo>
                <a:lnTo>
                  <a:pt x="0" y="1283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792816">
            <a:off x="-1135818" y="2433180"/>
            <a:ext cx="5904507" cy="11771287"/>
          </a:xfrm>
          <a:custGeom>
            <a:avLst/>
            <a:gdLst/>
            <a:ahLst/>
            <a:cxnLst/>
            <a:rect r="r" b="b" t="t" l="l"/>
            <a:pathLst>
              <a:path h="11771287" w="5904507">
                <a:moveTo>
                  <a:pt x="0" y="11771286"/>
                </a:moveTo>
                <a:lnTo>
                  <a:pt x="5904507" y="11771286"/>
                </a:lnTo>
                <a:lnTo>
                  <a:pt x="5904507" y="0"/>
                </a:lnTo>
                <a:lnTo>
                  <a:pt x="0" y="0"/>
                </a:lnTo>
                <a:lnTo>
                  <a:pt x="0" y="11771286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8100000">
            <a:off x="15816323" y="-667020"/>
            <a:ext cx="3976020" cy="5507815"/>
          </a:xfrm>
          <a:custGeom>
            <a:avLst/>
            <a:gdLst/>
            <a:ahLst/>
            <a:cxnLst/>
            <a:rect r="r" b="b" t="t" l="l"/>
            <a:pathLst>
              <a:path h="5507815" w="3976020">
                <a:moveTo>
                  <a:pt x="0" y="5507815"/>
                </a:moveTo>
                <a:lnTo>
                  <a:pt x="3976020" y="5507815"/>
                </a:lnTo>
                <a:lnTo>
                  <a:pt x="3976020" y="0"/>
                </a:lnTo>
                <a:lnTo>
                  <a:pt x="0" y="0"/>
                </a:lnTo>
                <a:lnTo>
                  <a:pt x="0" y="5507815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74137" t="0" r="-85106" b="-166397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924812" y="1028700"/>
            <a:ext cx="2388887" cy="1893736"/>
          </a:xfrm>
          <a:custGeom>
            <a:avLst/>
            <a:gdLst/>
            <a:ahLst/>
            <a:cxnLst/>
            <a:rect r="r" b="b" t="t" l="l"/>
            <a:pathLst>
              <a:path h="1893736" w="2388887">
                <a:moveTo>
                  <a:pt x="2388886" y="0"/>
                </a:moveTo>
                <a:lnTo>
                  <a:pt x="0" y="0"/>
                </a:lnTo>
                <a:lnTo>
                  <a:pt x="0" y="1893736"/>
                </a:lnTo>
                <a:lnTo>
                  <a:pt x="2388886" y="1893736"/>
                </a:lnTo>
                <a:lnTo>
                  <a:pt x="23888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2738" y="669908"/>
            <a:ext cx="10842523" cy="163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4"/>
              </a:lnSpc>
            </a:pPr>
            <a:r>
              <a:rPr lang="en-US" sz="9117">
                <a:solidFill>
                  <a:srgbClr val="C3545B"/>
                </a:solidFill>
                <a:latin typeface="Brasika"/>
              </a:rPr>
              <a:t>Class Resep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97014" y="3030911"/>
            <a:ext cx="12422241" cy="6998962"/>
          </a:xfrm>
          <a:custGeom>
            <a:avLst/>
            <a:gdLst/>
            <a:ahLst/>
            <a:cxnLst/>
            <a:rect r="r" b="b" t="t" l="l"/>
            <a:pathLst>
              <a:path h="6998962" w="12422241">
                <a:moveTo>
                  <a:pt x="0" y="0"/>
                </a:moveTo>
                <a:lnTo>
                  <a:pt x="12422241" y="0"/>
                </a:lnTo>
                <a:lnTo>
                  <a:pt x="12422241" y="6998962"/>
                </a:lnTo>
                <a:lnTo>
                  <a:pt x="0" y="699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900" r="0" b="-1090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08767" y="3230173"/>
            <a:ext cx="10316044" cy="6582270"/>
          </a:xfrm>
          <a:custGeom>
            <a:avLst/>
            <a:gdLst/>
            <a:ahLst/>
            <a:cxnLst/>
            <a:rect r="r" b="b" t="t" l="l"/>
            <a:pathLst>
              <a:path h="6582270" w="10316044">
                <a:moveTo>
                  <a:pt x="0" y="0"/>
                </a:moveTo>
                <a:lnTo>
                  <a:pt x="10316045" y="0"/>
                </a:lnTo>
                <a:lnTo>
                  <a:pt x="10316045" y="6582270"/>
                </a:lnTo>
                <a:lnTo>
                  <a:pt x="0" y="6582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163" r="0" b="-91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29866">
            <a:off x="2091262" y="2892275"/>
            <a:ext cx="3035011" cy="675796"/>
          </a:xfrm>
          <a:custGeom>
            <a:avLst/>
            <a:gdLst/>
            <a:ahLst/>
            <a:cxnLst/>
            <a:rect r="r" b="b" t="t" l="l"/>
            <a:pathLst>
              <a:path h="675796" w="3035011">
                <a:moveTo>
                  <a:pt x="0" y="0"/>
                </a:moveTo>
                <a:lnTo>
                  <a:pt x="3035011" y="0"/>
                </a:lnTo>
                <a:lnTo>
                  <a:pt x="3035011" y="675796"/>
                </a:lnTo>
                <a:lnTo>
                  <a:pt x="0" y="675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51291" y="8551791"/>
            <a:ext cx="2821479" cy="1735209"/>
          </a:xfrm>
          <a:custGeom>
            <a:avLst/>
            <a:gdLst/>
            <a:ahLst/>
            <a:cxnLst/>
            <a:rect r="r" b="b" t="t" l="l"/>
            <a:pathLst>
              <a:path h="1735209" w="2821479">
                <a:moveTo>
                  <a:pt x="0" y="0"/>
                </a:moveTo>
                <a:lnTo>
                  <a:pt x="2821478" y="0"/>
                </a:lnTo>
                <a:lnTo>
                  <a:pt x="2821478" y="1735209"/>
                </a:lnTo>
                <a:lnTo>
                  <a:pt x="0" y="1735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61374" y="3688301"/>
            <a:ext cx="9763437" cy="716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required this.tutorial, // Parameter konstruktor 'tutorial' yang diperlukan.required this.image}); // Parameter konstruktor 'image' yang diperlukan.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</a:t>
            </a:r>
            <a:r>
              <a:rPr lang="en-US" sz="2750">
                <a:solidFill>
                  <a:srgbClr val="7A587B"/>
                </a:solidFill>
                <a:latin typeface="Jua"/>
              </a:rPr>
              <a:t>}</a:t>
            </a:r>
          </a:p>
          <a:p>
            <a:pPr>
              <a:lnSpc>
                <a:spcPts val="3520"/>
              </a:lnSpc>
            </a:pP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List&lt;resep&gt; dataResep = [ // Mendeklarasikan dan menginisialisasi list 'dataResep' yang berisi objek-objek 'resep'.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 resep( // Membuat objek 'resep'.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     name: 'Choco Cookies', // Menetapkan nilai 'name'.</a:t>
            </a: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      Rate: '4.5 / 5.0', // Menetapkan nilai 'Rate'.</a:t>
            </a:r>
          </a:p>
          <a:p>
            <a:pPr>
              <a:lnSpc>
                <a:spcPts val="3520"/>
              </a:lnSpc>
            </a:pPr>
          </a:p>
          <a:p>
            <a:pPr>
              <a:lnSpc>
                <a:spcPts val="3520"/>
              </a:lnSpc>
            </a:pPr>
            <a:r>
              <a:rPr lang="en-US" sz="2750">
                <a:solidFill>
                  <a:srgbClr val="7A587B"/>
                </a:solidFill>
                <a:latin typeface="Jua"/>
              </a:rPr>
              <a:t>tutorial: // Menetapkan nilai 'tutorial'.</a:t>
            </a:r>
          </a:p>
          <a:p>
            <a:pPr>
              <a:lnSpc>
                <a:spcPts val="3520"/>
              </a:lnSpc>
            </a:pPr>
          </a:p>
          <a:p>
            <a:pPr>
              <a:lnSpc>
                <a:spcPts val="3520"/>
              </a:lnSpc>
            </a:pPr>
          </a:p>
          <a:p>
            <a:pPr algn="l">
              <a:lnSpc>
                <a:spcPts val="35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true" rot="-5519181">
            <a:off x="-3051185" y="-1921745"/>
            <a:ext cx="8791564" cy="5165176"/>
          </a:xfrm>
          <a:custGeom>
            <a:avLst/>
            <a:gdLst/>
            <a:ahLst/>
            <a:cxnLst/>
            <a:rect r="r" b="b" t="t" l="l"/>
            <a:pathLst>
              <a:path h="5165176" w="8791564">
                <a:moveTo>
                  <a:pt x="0" y="5165176"/>
                </a:moveTo>
                <a:lnTo>
                  <a:pt x="8791565" y="5165176"/>
                </a:lnTo>
                <a:lnTo>
                  <a:pt x="8791565" y="0"/>
                </a:lnTo>
                <a:lnTo>
                  <a:pt x="0" y="0"/>
                </a:lnTo>
                <a:lnTo>
                  <a:pt x="0" y="5165176"/>
                </a:lnTo>
                <a:close/>
              </a:path>
            </a:pathLst>
          </a:custGeom>
          <a:blipFill>
            <a:blip r:embed="rId10"/>
            <a:stretch>
              <a:fillRect l="-10342" t="-55649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3319871">
            <a:off x="-4818195" y="404994"/>
            <a:ext cx="7555720" cy="7423495"/>
          </a:xfrm>
          <a:custGeom>
            <a:avLst/>
            <a:gdLst/>
            <a:ahLst/>
            <a:cxnLst/>
            <a:rect r="r" b="b" t="t" l="l"/>
            <a:pathLst>
              <a:path h="7423495" w="7555720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6595273">
            <a:off x="15450296" y="-1120525"/>
            <a:ext cx="7555720" cy="7423495"/>
          </a:xfrm>
          <a:custGeom>
            <a:avLst/>
            <a:gdLst/>
            <a:ahLst/>
            <a:cxnLst/>
            <a:rect r="r" b="b" t="t" l="l"/>
            <a:pathLst>
              <a:path h="7423495" w="7555720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1263">
            <a:off x="2475055" y="1333688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1" y="0"/>
                </a:lnTo>
                <a:lnTo>
                  <a:pt x="1116871" y="1283760"/>
                </a:lnTo>
                <a:lnTo>
                  <a:pt x="0" y="1283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18653">
            <a:off x="-4418251" y="274862"/>
            <a:ext cx="7591763" cy="4424305"/>
          </a:xfrm>
          <a:custGeom>
            <a:avLst/>
            <a:gdLst/>
            <a:ahLst/>
            <a:cxnLst/>
            <a:rect r="r" b="b" t="t" l="l"/>
            <a:pathLst>
              <a:path h="4424305" w="7591763">
                <a:moveTo>
                  <a:pt x="0" y="0"/>
                </a:moveTo>
                <a:lnTo>
                  <a:pt x="7591763" y="0"/>
                </a:lnTo>
                <a:lnTo>
                  <a:pt x="7591763" y="4424305"/>
                </a:lnTo>
                <a:lnTo>
                  <a:pt x="0" y="4424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75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398427">
            <a:off x="-3875218" y="-3100977"/>
            <a:ext cx="7427338" cy="7297360"/>
          </a:xfrm>
          <a:custGeom>
            <a:avLst/>
            <a:gdLst/>
            <a:ahLst/>
            <a:cxnLst/>
            <a:rect r="r" b="b" t="t" l="l"/>
            <a:pathLst>
              <a:path h="7297360" w="7427338">
                <a:moveTo>
                  <a:pt x="0" y="7297360"/>
                </a:moveTo>
                <a:lnTo>
                  <a:pt x="7427338" y="7297360"/>
                </a:lnTo>
                <a:lnTo>
                  <a:pt x="7427338" y="0"/>
                </a:lnTo>
                <a:lnTo>
                  <a:pt x="0" y="0"/>
                </a:lnTo>
                <a:lnTo>
                  <a:pt x="0" y="729736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9457674">
            <a:off x="11312620" y="-1299704"/>
            <a:ext cx="5904507" cy="12886409"/>
          </a:xfrm>
          <a:custGeom>
            <a:avLst/>
            <a:gdLst/>
            <a:ahLst/>
            <a:cxnLst/>
            <a:rect r="r" b="b" t="t" l="l"/>
            <a:pathLst>
              <a:path h="12886409" w="5904507">
                <a:moveTo>
                  <a:pt x="0" y="12886408"/>
                </a:moveTo>
                <a:lnTo>
                  <a:pt x="5904507" y="12886408"/>
                </a:lnTo>
                <a:lnTo>
                  <a:pt x="5904507" y="0"/>
                </a:lnTo>
                <a:lnTo>
                  <a:pt x="0" y="0"/>
                </a:lnTo>
                <a:lnTo>
                  <a:pt x="0" y="12886408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 l="-5331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5704451">
            <a:off x="10484910" y="2684508"/>
            <a:ext cx="12965570" cy="6531565"/>
          </a:xfrm>
          <a:custGeom>
            <a:avLst/>
            <a:gdLst/>
            <a:ahLst/>
            <a:cxnLst/>
            <a:rect r="r" b="b" t="t" l="l"/>
            <a:pathLst>
              <a:path h="6531565" w="12965570">
                <a:moveTo>
                  <a:pt x="0" y="6531565"/>
                </a:moveTo>
                <a:lnTo>
                  <a:pt x="12965569" y="6531565"/>
                </a:lnTo>
                <a:lnTo>
                  <a:pt x="12965569" y="0"/>
                </a:lnTo>
                <a:lnTo>
                  <a:pt x="0" y="0"/>
                </a:lnTo>
                <a:lnTo>
                  <a:pt x="0" y="6531565"/>
                </a:lnTo>
                <a:close/>
              </a:path>
            </a:pathLst>
          </a:custGeom>
          <a:blipFill>
            <a:blip r:embed="rId7"/>
            <a:stretch>
              <a:fillRect l="0" t="0" r="0" b="-11489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85280" y="1704671"/>
            <a:ext cx="5864699" cy="7296670"/>
          </a:xfrm>
          <a:custGeom>
            <a:avLst/>
            <a:gdLst/>
            <a:ahLst/>
            <a:cxnLst/>
            <a:rect r="r" b="b" t="t" l="l"/>
            <a:pathLst>
              <a:path h="7296670" w="5864699">
                <a:moveTo>
                  <a:pt x="0" y="0"/>
                </a:moveTo>
                <a:lnTo>
                  <a:pt x="5864699" y="0"/>
                </a:lnTo>
                <a:lnTo>
                  <a:pt x="5864699" y="7296670"/>
                </a:lnTo>
                <a:lnTo>
                  <a:pt x="0" y="72966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15753" y="2058447"/>
            <a:ext cx="4698240" cy="625980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3110302" y="3542277"/>
            <a:ext cx="4843600" cy="801523"/>
            <a:chOff x="0" y="0"/>
            <a:chExt cx="994608" cy="1645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4608" cy="164589"/>
            </a:xfrm>
            <a:custGeom>
              <a:avLst/>
              <a:gdLst/>
              <a:ahLst/>
              <a:cxnLst/>
              <a:rect r="r" b="b" t="t" l="l"/>
              <a:pathLst>
                <a:path h="164589" w="994608">
                  <a:moveTo>
                    <a:pt x="82294" y="0"/>
                  </a:moveTo>
                  <a:lnTo>
                    <a:pt x="912314" y="0"/>
                  </a:lnTo>
                  <a:cubicBezTo>
                    <a:pt x="957764" y="0"/>
                    <a:pt x="994608" y="36844"/>
                    <a:pt x="994608" y="82294"/>
                  </a:cubicBezTo>
                  <a:lnTo>
                    <a:pt x="994608" y="82294"/>
                  </a:lnTo>
                  <a:cubicBezTo>
                    <a:pt x="994608" y="127744"/>
                    <a:pt x="957764" y="164589"/>
                    <a:pt x="912314" y="164589"/>
                  </a:cubicBezTo>
                  <a:lnTo>
                    <a:pt x="82294" y="164589"/>
                  </a:lnTo>
                  <a:cubicBezTo>
                    <a:pt x="36844" y="164589"/>
                    <a:pt x="0" y="127744"/>
                    <a:pt x="0" y="82294"/>
                  </a:cubicBezTo>
                  <a:lnTo>
                    <a:pt x="0" y="82294"/>
                  </a:lnTo>
                  <a:cubicBezTo>
                    <a:pt x="0" y="36844"/>
                    <a:pt x="36844" y="0"/>
                    <a:pt x="82294" y="0"/>
                  </a:cubicBezTo>
                  <a:close/>
                </a:path>
              </a:pathLst>
            </a:custGeom>
            <a:solidFill>
              <a:srgbClr val="FF8E9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994608" cy="240789"/>
            </a:xfrm>
            <a:prstGeom prst="rect">
              <a:avLst/>
            </a:prstGeom>
          </p:spPr>
          <p:txBody>
            <a:bodyPr anchor="ctr" rtlCol="false" tIns="59061" lIns="59061" bIns="59061" rIns="5906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207572" y="4437835"/>
            <a:ext cx="7445398" cy="1807423"/>
          </a:xfrm>
          <a:custGeom>
            <a:avLst/>
            <a:gdLst/>
            <a:ahLst/>
            <a:cxnLst/>
            <a:rect r="r" b="b" t="t" l="l"/>
            <a:pathLst>
              <a:path h="1807423" w="7445398">
                <a:moveTo>
                  <a:pt x="0" y="0"/>
                </a:moveTo>
                <a:lnTo>
                  <a:pt x="7445398" y="0"/>
                </a:lnTo>
                <a:lnTo>
                  <a:pt x="7445398" y="1807423"/>
                </a:lnTo>
                <a:lnTo>
                  <a:pt x="0" y="1807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260" t="-13271" r="-1092" b="-2318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110302" y="6578900"/>
            <a:ext cx="4843600" cy="801523"/>
            <a:chOff x="0" y="0"/>
            <a:chExt cx="994608" cy="1645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4608" cy="164589"/>
            </a:xfrm>
            <a:custGeom>
              <a:avLst/>
              <a:gdLst/>
              <a:ahLst/>
              <a:cxnLst/>
              <a:rect r="r" b="b" t="t" l="l"/>
              <a:pathLst>
                <a:path h="164589" w="994608">
                  <a:moveTo>
                    <a:pt x="82294" y="0"/>
                  </a:moveTo>
                  <a:lnTo>
                    <a:pt x="912314" y="0"/>
                  </a:lnTo>
                  <a:cubicBezTo>
                    <a:pt x="957764" y="0"/>
                    <a:pt x="994608" y="36844"/>
                    <a:pt x="994608" y="82294"/>
                  </a:cubicBezTo>
                  <a:lnTo>
                    <a:pt x="994608" y="82294"/>
                  </a:lnTo>
                  <a:cubicBezTo>
                    <a:pt x="994608" y="127744"/>
                    <a:pt x="957764" y="164589"/>
                    <a:pt x="912314" y="164589"/>
                  </a:cubicBezTo>
                  <a:lnTo>
                    <a:pt x="82294" y="164589"/>
                  </a:lnTo>
                  <a:cubicBezTo>
                    <a:pt x="36844" y="164589"/>
                    <a:pt x="0" y="127744"/>
                    <a:pt x="0" y="82294"/>
                  </a:cubicBezTo>
                  <a:lnTo>
                    <a:pt x="0" y="82294"/>
                  </a:lnTo>
                  <a:cubicBezTo>
                    <a:pt x="0" y="36844"/>
                    <a:pt x="36844" y="0"/>
                    <a:pt x="82294" y="0"/>
                  </a:cubicBezTo>
                  <a:close/>
                </a:path>
              </a:pathLst>
            </a:custGeom>
            <a:solidFill>
              <a:srgbClr val="FF8E9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994608" cy="240789"/>
            </a:xfrm>
            <a:prstGeom prst="rect">
              <a:avLst/>
            </a:prstGeom>
          </p:spPr>
          <p:txBody>
            <a:bodyPr anchor="ctr" rtlCol="false" tIns="59061" lIns="59061" bIns="59061" rIns="5906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207572" y="7517552"/>
            <a:ext cx="7445398" cy="1807423"/>
          </a:xfrm>
          <a:custGeom>
            <a:avLst/>
            <a:gdLst/>
            <a:ahLst/>
            <a:cxnLst/>
            <a:rect r="r" b="b" t="t" l="l"/>
            <a:pathLst>
              <a:path h="1807423" w="7445398">
                <a:moveTo>
                  <a:pt x="0" y="0"/>
                </a:moveTo>
                <a:lnTo>
                  <a:pt x="7445398" y="0"/>
                </a:lnTo>
                <a:lnTo>
                  <a:pt x="7445398" y="1807423"/>
                </a:lnTo>
                <a:lnTo>
                  <a:pt x="0" y="1807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260" t="-13271" r="-1092" b="-23182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14050" y="3300055"/>
            <a:ext cx="1285966" cy="128596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E7C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90500" y="114300"/>
              <a:ext cx="431800" cy="508000"/>
            </a:xfrm>
            <a:prstGeom prst="rect">
              <a:avLst/>
            </a:prstGeom>
          </p:spPr>
          <p:txBody>
            <a:bodyPr anchor="ctr" rtlCol="false" tIns="55246" lIns="55246" bIns="55246" rIns="552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44122" y="3542277"/>
            <a:ext cx="825823" cy="82582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90500" y="114300"/>
              <a:ext cx="431800" cy="508000"/>
            </a:xfrm>
            <a:prstGeom prst="rect">
              <a:avLst/>
            </a:prstGeom>
          </p:spPr>
          <p:txBody>
            <a:bodyPr anchor="ctr" rtlCol="false" tIns="55246" lIns="55246" bIns="55246" rIns="552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27978" y="3726133"/>
            <a:ext cx="458111" cy="45811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AAA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90500" y="114300"/>
              <a:ext cx="431800" cy="508000"/>
            </a:xfrm>
            <a:prstGeom prst="rect">
              <a:avLst/>
            </a:prstGeom>
          </p:spPr>
          <p:txBody>
            <a:bodyPr anchor="ctr" rtlCol="false" tIns="55246" lIns="55246" bIns="55246" rIns="552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14050" y="6336678"/>
            <a:ext cx="1285966" cy="128596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E7C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90500" y="114300"/>
              <a:ext cx="431800" cy="508000"/>
            </a:xfrm>
            <a:prstGeom prst="rect">
              <a:avLst/>
            </a:prstGeom>
          </p:spPr>
          <p:txBody>
            <a:bodyPr anchor="ctr" rtlCol="false" tIns="55246" lIns="55246" bIns="55246" rIns="552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844122" y="6566750"/>
            <a:ext cx="825823" cy="82582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90500" y="114300"/>
              <a:ext cx="431800" cy="508000"/>
            </a:xfrm>
            <a:prstGeom prst="rect">
              <a:avLst/>
            </a:prstGeom>
          </p:spPr>
          <p:txBody>
            <a:bodyPr anchor="ctr" rtlCol="false" tIns="55246" lIns="55246" bIns="55246" rIns="552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027978" y="6750605"/>
            <a:ext cx="458111" cy="45811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AAA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90500" y="114300"/>
              <a:ext cx="431800" cy="508000"/>
            </a:xfrm>
            <a:prstGeom prst="rect">
              <a:avLst/>
            </a:prstGeom>
          </p:spPr>
          <p:txBody>
            <a:bodyPr anchor="ctr" rtlCol="false" tIns="55246" lIns="55246" bIns="55246" rIns="552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229427" y="3371618"/>
            <a:ext cx="4724475" cy="93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4798">
                <a:solidFill>
                  <a:srgbClr val="9C393F"/>
                </a:solidFill>
                <a:latin typeface="Jua"/>
              </a:rPr>
              <a:t>Data Pertama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561680" y="6408241"/>
            <a:ext cx="4059970" cy="93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4798">
                <a:solidFill>
                  <a:srgbClr val="9C393F"/>
                </a:solidFill>
                <a:latin typeface="Jua"/>
              </a:rPr>
              <a:t>Data Kedua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845097" y="4717342"/>
            <a:ext cx="6509787" cy="127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1"/>
              </a:lnSpc>
            </a:pPr>
            <a:r>
              <a:rPr lang="en-US" sz="3901">
                <a:solidFill>
                  <a:srgbClr val="7A587B"/>
                </a:solidFill>
                <a:latin typeface="Jua"/>
              </a:rPr>
              <a:t>Lorem ipsum dolor sit amet, consectetur adipiscing elit.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845097" y="7797060"/>
            <a:ext cx="6509787" cy="127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1"/>
              </a:lnSpc>
            </a:pPr>
            <a:r>
              <a:rPr lang="en-US" sz="3901">
                <a:solidFill>
                  <a:srgbClr val="7A587B"/>
                </a:solidFill>
                <a:latin typeface="Jua"/>
              </a:rPr>
              <a:t>Lorem ipsum dolor sit amet, consectetur adipiscing elit.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-68386">
            <a:off x="10348048" y="3311036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true" rot="1227804">
            <a:off x="-4349613" y="6175576"/>
            <a:ext cx="7591763" cy="4424305"/>
          </a:xfrm>
          <a:custGeom>
            <a:avLst/>
            <a:gdLst/>
            <a:ahLst/>
            <a:cxnLst/>
            <a:rect r="r" b="b" t="t" l="l"/>
            <a:pathLst>
              <a:path h="4424305" w="7591763">
                <a:moveTo>
                  <a:pt x="0" y="4424305"/>
                </a:moveTo>
                <a:lnTo>
                  <a:pt x="7591763" y="4424305"/>
                </a:lnTo>
                <a:lnTo>
                  <a:pt x="7591763" y="0"/>
                </a:lnTo>
                <a:lnTo>
                  <a:pt x="0" y="0"/>
                </a:lnTo>
                <a:lnTo>
                  <a:pt x="0" y="442430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77591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927605">
            <a:off x="-3960943" y="6046271"/>
            <a:ext cx="7427338" cy="7297360"/>
          </a:xfrm>
          <a:custGeom>
            <a:avLst/>
            <a:gdLst/>
            <a:ahLst/>
            <a:cxnLst/>
            <a:rect r="r" b="b" t="t" l="l"/>
            <a:pathLst>
              <a:path h="7297360" w="7427338">
                <a:moveTo>
                  <a:pt x="0" y="0"/>
                </a:moveTo>
                <a:lnTo>
                  <a:pt x="7427338" y="0"/>
                </a:lnTo>
                <a:lnTo>
                  <a:pt x="7427338" y="7297360"/>
                </a:lnTo>
                <a:lnTo>
                  <a:pt x="0" y="7297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898530" y="1271555"/>
            <a:ext cx="9344276" cy="164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1"/>
              </a:lnSpc>
            </a:pPr>
            <a:r>
              <a:rPr lang="en-US" sz="9079">
                <a:solidFill>
                  <a:srgbClr val="C3545B"/>
                </a:solidFill>
                <a:latin typeface="Brasika"/>
              </a:rPr>
              <a:t>Analisis Data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64041">
            <a:off x="13883923" y="5351468"/>
            <a:ext cx="4292448" cy="10798612"/>
          </a:xfrm>
          <a:custGeom>
            <a:avLst/>
            <a:gdLst/>
            <a:ahLst/>
            <a:cxnLst/>
            <a:rect r="r" b="b" t="t" l="l"/>
            <a:pathLst>
              <a:path h="10798612" w="4292448">
                <a:moveTo>
                  <a:pt x="0" y="0"/>
                </a:moveTo>
                <a:lnTo>
                  <a:pt x="4292449" y="0"/>
                </a:lnTo>
                <a:lnTo>
                  <a:pt x="4292449" y="10798611"/>
                </a:lnTo>
                <a:lnTo>
                  <a:pt x="0" y="10798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204948">
            <a:off x="14969063" y="-2633253"/>
            <a:ext cx="5356370" cy="10678514"/>
          </a:xfrm>
          <a:custGeom>
            <a:avLst/>
            <a:gdLst/>
            <a:ahLst/>
            <a:cxnLst/>
            <a:rect r="r" b="b" t="t" l="l"/>
            <a:pathLst>
              <a:path h="10678514" w="5356370">
                <a:moveTo>
                  <a:pt x="0" y="10678514"/>
                </a:moveTo>
                <a:lnTo>
                  <a:pt x="5356370" y="10678514"/>
                </a:lnTo>
                <a:lnTo>
                  <a:pt x="5356370" y="0"/>
                </a:lnTo>
                <a:lnTo>
                  <a:pt x="0" y="0"/>
                </a:lnTo>
                <a:lnTo>
                  <a:pt x="0" y="10678514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55477" y="1833625"/>
            <a:ext cx="3734596" cy="7283787"/>
          </a:xfrm>
          <a:custGeom>
            <a:avLst/>
            <a:gdLst/>
            <a:ahLst/>
            <a:cxnLst/>
            <a:rect r="r" b="b" t="t" l="l"/>
            <a:pathLst>
              <a:path h="7283787" w="3734596">
                <a:moveTo>
                  <a:pt x="0" y="0"/>
                </a:moveTo>
                <a:lnTo>
                  <a:pt x="3734596" y="0"/>
                </a:lnTo>
                <a:lnTo>
                  <a:pt x="3734596" y="7283786"/>
                </a:lnTo>
                <a:lnTo>
                  <a:pt x="0" y="7283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98071" y="4194870"/>
            <a:ext cx="10888782" cy="4313430"/>
          </a:xfrm>
          <a:custGeom>
            <a:avLst/>
            <a:gdLst/>
            <a:ahLst/>
            <a:cxnLst/>
            <a:rect r="r" b="b" t="t" l="l"/>
            <a:pathLst>
              <a:path h="4313430" w="10888782">
                <a:moveTo>
                  <a:pt x="0" y="0"/>
                </a:moveTo>
                <a:lnTo>
                  <a:pt x="10888782" y="0"/>
                </a:lnTo>
                <a:lnTo>
                  <a:pt x="10888782" y="4313430"/>
                </a:lnTo>
                <a:lnTo>
                  <a:pt x="0" y="4313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8726" y="7338396"/>
            <a:ext cx="2923926" cy="1798065"/>
          </a:xfrm>
          <a:custGeom>
            <a:avLst/>
            <a:gdLst/>
            <a:ahLst/>
            <a:cxnLst/>
            <a:rect r="r" b="b" t="t" l="l"/>
            <a:pathLst>
              <a:path h="1798065" w="2923926">
                <a:moveTo>
                  <a:pt x="0" y="0"/>
                </a:moveTo>
                <a:lnTo>
                  <a:pt x="2923926" y="0"/>
                </a:lnTo>
                <a:lnTo>
                  <a:pt x="2923926" y="1798065"/>
                </a:lnTo>
                <a:lnTo>
                  <a:pt x="0" y="1798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595215">
            <a:off x="162913" y="5039734"/>
            <a:ext cx="2161869" cy="2330856"/>
          </a:xfrm>
          <a:custGeom>
            <a:avLst/>
            <a:gdLst/>
            <a:ahLst/>
            <a:cxnLst/>
            <a:rect r="r" b="b" t="t" l="l"/>
            <a:pathLst>
              <a:path h="2330856" w="2161869">
                <a:moveTo>
                  <a:pt x="0" y="0"/>
                </a:moveTo>
                <a:lnTo>
                  <a:pt x="2161868" y="0"/>
                </a:lnTo>
                <a:lnTo>
                  <a:pt x="2161868" y="2330856"/>
                </a:lnTo>
                <a:lnTo>
                  <a:pt x="0" y="2330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7121670" y="2750092"/>
            <a:ext cx="841583" cy="2889556"/>
          </a:xfrm>
          <a:custGeom>
            <a:avLst/>
            <a:gdLst/>
            <a:ahLst/>
            <a:cxnLst/>
            <a:rect r="r" b="b" t="t" l="l"/>
            <a:pathLst>
              <a:path h="2889556" w="841583">
                <a:moveTo>
                  <a:pt x="0" y="0"/>
                </a:moveTo>
                <a:lnTo>
                  <a:pt x="841583" y="0"/>
                </a:lnTo>
                <a:lnTo>
                  <a:pt x="841583" y="2889556"/>
                </a:lnTo>
                <a:lnTo>
                  <a:pt x="0" y="2889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98071" y="8403525"/>
            <a:ext cx="10888782" cy="4313430"/>
          </a:xfrm>
          <a:custGeom>
            <a:avLst/>
            <a:gdLst/>
            <a:ahLst/>
            <a:cxnLst/>
            <a:rect r="r" b="b" t="t" l="l"/>
            <a:pathLst>
              <a:path h="4313430" w="10888782">
                <a:moveTo>
                  <a:pt x="0" y="0"/>
                </a:moveTo>
                <a:lnTo>
                  <a:pt x="10888782" y="0"/>
                </a:lnTo>
                <a:lnTo>
                  <a:pt x="10888782" y="4313430"/>
                </a:lnTo>
                <a:lnTo>
                  <a:pt x="0" y="4313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29781" y="4659199"/>
            <a:ext cx="9235675" cy="669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class MyApp extends StatelessWidget {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  const MyApp({Key? key}) : super(key: key); 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@override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Widget build(BuildContext context) {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  return MaterialApp(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title: 'Flutter project UAS',</a:t>
            </a:r>
          </a:p>
          <a:p>
            <a:pPr>
              <a:lnSpc>
                <a:spcPts val="5223"/>
              </a:lnSpc>
            </a:pPr>
          </a:p>
          <a:p>
            <a:pPr>
              <a:lnSpc>
                <a:spcPts val="5223"/>
              </a:lnSpc>
            </a:pPr>
          </a:p>
          <a:p>
            <a:pPr>
              <a:lnSpc>
                <a:spcPts val="5223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true" rot="-4937803">
            <a:off x="305519" y="4598929"/>
            <a:ext cx="5356370" cy="10678514"/>
          </a:xfrm>
          <a:custGeom>
            <a:avLst/>
            <a:gdLst/>
            <a:ahLst/>
            <a:cxnLst/>
            <a:rect r="r" b="b" t="t" l="l"/>
            <a:pathLst>
              <a:path h="10678514" w="5356370">
                <a:moveTo>
                  <a:pt x="0" y="10678514"/>
                </a:moveTo>
                <a:lnTo>
                  <a:pt x="5356370" y="10678514"/>
                </a:lnTo>
                <a:lnTo>
                  <a:pt x="5356370" y="0"/>
                </a:lnTo>
                <a:lnTo>
                  <a:pt x="0" y="0"/>
                </a:lnTo>
                <a:lnTo>
                  <a:pt x="0" y="10678514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10112914">
            <a:off x="-1907629" y="9056008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12"/>
            <a:stretch>
              <a:fillRect l="0" t="0" r="0" b="-28058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596568">
            <a:off x="6707283" y="-2192085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0"/>
                </a:moveTo>
                <a:lnTo>
                  <a:pt x="11916347" y="0"/>
                </a:lnTo>
                <a:lnTo>
                  <a:pt x="11916347" y="3389532"/>
                </a:lnTo>
                <a:lnTo>
                  <a:pt x="0" y="3389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28058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675452">
            <a:off x="-768112" y="-5399306"/>
            <a:ext cx="4292448" cy="10798612"/>
          </a:xfrm>
          <a:custGeom>
            <a:avLst/>
            <a:gdLst/>
            <a:ahLst/>
            <a:cxnLst/>
            <a:rect r="r" b="b" t="t" l="l"/>
            <a:pathLst>
              <a:path h="10798612" w="4292448">
                <a:moveTo>
                  <a:pt x="0" y="0"/>
                </a:moveTo>
                <a:lnTo>
                  <a:pt x="4292449" y="0"/>
                </a:lnTo>
                <a:lnTo>
                  <a:pt x="4292449" y="10798612"/>
                </a:lnTo>
                <a:lnTo>
                  <a:pt x="0" y="1079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28274">
            <a:off x="1096774" y="2978175"/>
            <a:ext cx="1007948" cy="1158561"/>
          </a:xfrm>
          <a:custGeom>
            <a:avLst/>
            <a:gdLst/>
            <a:ahLst/>
            <a:cxnLst/>
            <a:rect r="r" b="b" t="t" l="l"/>
            <a:pathLst>
              <a:path h="1158561" w="1007948">
                <a:moveTo>
                  <a:pt x="0" y="0"/>
                </a:moveTo>
                <a:lnTo>
                  <a:pt x="1007949" y="0"/>
                </a:lnTo>
                <a:lnTo>
                  <a:pt x="1007949" y="1158561"/>
                </a:lnTo>
                <a:lnTo>
                  <a:pt x="0" y="11585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008043">
            <a:off x="13689470" y="5628380"/>
            <a:ext cx="1007948" cy="1158561"/>
          </a:xfrm>
          <a:custGeom>
            <a:avLst/>
            <a:gdLst/>
            <a:ahLst/>
            <a:cxnLst/>
            <a:rect r="r" b="b" t="t" l="l"/>
            <a:pathLst>
              <a:path h="1158561" w="1007948">
                <a:moveTo>
                  <a:pt x="0" y="0"/>
                </a:moveTo>
                <a:lnTo>
                  <a:pt x="1007948" y="0"/>
                </a:lnTo>
                <a:lnTo>
                  <a:pt x="1007948" y="1158562"/>
                </a:lnTo>
                <a:lnTo>
                  <a:pt x="0" y="11585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29706" y="749558"/>
            <a:ext cx="9377380" cy="280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9"/>
              </a:lnSpc>
            </a:pPr>
            <a:r>
              <a:rPr lang="en-US" sz="7885">
                <a:solidFill>
                  <a:srgbClr val="C3545B"/>
                </a:solidFill>
                <a:latin typeface="Brasika"/>
              </a:rPr>
              <a:t>Source Code</a:t>
            </a:r>
          </a:p>
          <a:p>
            <a:pPr algn="ctr">
              <a:lnSpc>
                <a:spcPts val="11039"/>
              </a:lnSpc>
            </a:pPr>
            <a:r>
              <a:rPr lang="en-US" sz="7885">
                <a:solidFill>
                  <a:srgbClr val="C3545B"/>
                </a:solidFill>
                <a:latin typeface="Brasika"/>
              </a:rPr>
              <a:t>Main.dart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64041">
            <a:off x="13883923" y="5351468"/>
            <a:ext cx="4292448" cy="10798612"/>
          </a:xfrm>
          <a:custGeom>
            <a:avLst/>
            <a:gdLst/>
            <a:ahLst/>
            <a:cxnLst/>
            <a:rect r="r" b="b" t="t" l="l"/>
            <a:pathLst>
              <a:path h="10798612" w="4292448">
                <a:moveTo>
                  <a:pt x="0" y="0"/>
                </a:moveTo>
                <a:lnTo>
                  <a:pt x="4292449" y="0"/>
                </a:lnTo>
                <a:lnTo>
                  <a:pt x="4292449" y="10798611"/>
                </a:lnTo>
                <a:lnTo>
                  <a:pt x="0" y="10798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204948">
            <a:off x="14969063" y="-2633253"/>
            <a:ext cx="5356370" cy="10678514"/>
          </a:xfrm>
          <a:custGeom>
            <a:avLst/>
            <a:gdLst/>
            <a:ahLst/>
            <a:cxnLst/>
            <a:rect r="r" b="b" t="t" l="l"/>
            <a:pathLst>
              <a:path h="10678514" w="5356370">
                <a:moveTo>
                  <a:pt x="0" y="10678514"/>
                </a:moveTo>
                <a:lnTo>
                  <a:pt x="5356370" y="10678514"/>
                </a:lnTo>
                <a:lnTo>
                  <a:pt x="5356370" y="0"/>
                </a:lnTo>
                <a:lnTo>
                  <a:pt x="0" y="0"/>
                </a:lnTo>
                <a:lnTo>
                  <a:pt x="0" y="10678514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55477" y="1833625"/>
            <a:ext cx="3734596" cy="7283787"/>
          </a:xfrm>
          <a:custGeom>
            <a:avLst/>
            <a:gdLst/>
            <a:ahLst/>
            <a:cxnLst/>
            <a:rect r="r" b="b" t="t" l="l"/>
            <a:pathLst>
              <a:path h="7283787" w="3734596">
                <a:moveTo>
                  <a:pt x="0" y="0"/>
                </a:moveTo>
                <a:lnTo>
                  <a:pt x="3734596" y="0"/>
                </a:lnTo>
                <a:lnTo>
                  <a:pt x="3734596" y="7283786"/>
                </a:lnTo>
                <a:lnTo>
                  <a:pt x="0" y="7283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98071" y="4194870"/>
            <a:ext cx="10888782" cy="4313430"/>
          </a:xfrm>
          <a:custGeom>
            <a:avLst/>
            <a:gdLst/>
            <a:ahLst/>
            <a:cxnLst/>
            <a:rect r="r" b="b" t="t" l="l"/>
            <a:pathLst>
              <a:path h="4313430" w="10888782">
                <a:moveTo>
                  <a:pt x="0" y="0"/>
                </a:moveTo>
                <a:lnTo>
                  <a:pt x="10888782" y="0"/>
                </a:lnTo>
                <a:lnTo>
                  <a:pt x="10888782" y="4313430"/>
                </a:lnTo>
                <a:lnTo>
                  <a:pt x="0" y="4313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8726" y="7338396"/>
            <a:ext cx="2923926" cy="1798065"/>
          </a:xfrm>
          <a:custGeom>
            <a:avLst/>
            <a:gdLst/>
            <a:ahLst/>
            <a:cxnLst/>
            <a:rect r="r" b="b" t="t" l="l"/>
            <a:pathLst>
              <a:path h="1798065" w="2923926">
                <a:moveTo>
                  <a:pt x="0" y="0"/>
                </a:moveTo>
                <a:lnTo>
                  <a:pt x="2923926" y="0"/>
                </a:lnTo>
                <a:lnTo>
                  <a:pt x="2923926" y="1798065"/>
                </a:lnTo>
                <a:lnTo>
                  <a:pt x="0" y="1798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595215">
            <a:off x="162913" y="5039734"/>
            <a:ext cx="2161869" cy="2330856"/>
          </a:xfrm>
          <a:custGeom>
            <a:avLst/>
            <a:gdLst/>
            <a:ahLst/>
            <a:cxnLst/>
            <a:rect r="r" b="b" t="t" l="l"/>
            <a:pathLst>
              <a:path h="2330856" w="2161869">
                <a:moveTo>
                  <a:pt x="0" y="0"/>
                </a:moveTo>
                <a:lnTo>
                  <a:pt x="2161868" y="0"/>
                </a:lnTo>
                <a:lnTo>
                  <a:pt x="2161868" y="2330856"/>
                </a:lnTo>
                <a:lnTo>
                  <a:pt x="0" y="2330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7121670" y="2750092"/>
            <a:ext cx="841583" cy="2889556"/>
          </a:xfrm>
          <a:custGeom>
            <a:avLst/>
            <a:gdLst/>
            <a:ahLst/>
            <a:cxnLst/>
            <a:rect r="r" b="b" t="t" l="l"/>
            <a:pathLst>
              <a:path h="2889556" w="841583">
                <a:moveTo>
                  <a:pt x="0" y="0"/>
                </a:moveTo>
                <a:lnTo>
                  <a:pt x="841583" y="0"/>
                </a:lnTo>
                <a:lnTo>
                  <a:pt x="841583" y="2889556"/>
                </a:lnTo>
                <a:lnTo>
                  <a:pt x="0" y="2889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98071" y="8403525"/>
            <a:ext cx="10888782" cy="4313430"/>
          </a:xfrm>
          <a:custGeom>
            <a:avLst/>
            <a:gdLst/>
            <a:ahLst/>
            <a:cxnLst/>
            <a:rect r="r" b="b" t="t" l="l"/>
            <a:pathLst>
              <a:path h="4313430" w="10888782">
                <a:moveTo>
                  <a:pt x="0" y="0"/>
                </a:moveTo>
                <a:lnTo>
                  <a:pt x="10888782" y="0"/>
                </a:lnTo>
                <a:lnTo>
                  <a:pt x="10888782" y="4313430"/>
                </a:lnTo>
                <a:lnTo>
                  <a:pt x="0" y="4313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29781" y="4659199"/>
            <a:ext cx="9235675" cy="470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theme: ThemeData(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  primarySwatch: Colors.blue,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),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home: const home(),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   }</a:t>
            </a:r>
          </a:p>
          <a:p>
            <a:pPr>
              <a:lnSpc>
                <a:spcPts val="5223"/>
              </a:lnSpc>
            </a:pPr>
            <a:r>
              <a:rPr lang="en-US" sz="3869">
                <a:solidFill>
                  <a:srgbClr val="7A587B"/>
                </a:solidFill>
                <a:latin typeface="Jua"/>
              </a:rPr>
              <a:t>}</a:t>
            </a:r>
          </a:p>
          <a:p>
            <a:pPr>
              <a:lnSpc>
                <a:spcPts val="5223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true" rot="-4937803">
            <a:off x="305519" y="4598929"/>
            <a:ext cx="5356370" cy="10678514"/>
          </a:xfrm>
          <a:custGeom>
            <a:avLst/>
            <a:gdLst/>
            <a:ahLst/>
            <a:cxnLst/>
            <a:rect r="r" b="b" t="t" l="l"/>
            <a:pathLst>
              <a:path h="10678514" w="5356370">
                <a:moveTo>
                  <a:pt x="0" y="10678514"/>
                </a:moveTo>
                <a:lnTo>
                  <a:pt x="5356370" y="10678514"/>
                </a:lnTo>
                <a:lnTo>
                  <a:pt x="5356370" y="0"/>
                </a:lnTo>
                <a:lnTo>
                  <a:pt x="0" y="0"/>
                </a:lnTo>
                <a:lnTo>
                  <a:pt x="0" y="10678514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10112914">
            <a:off x="-1907629" y="9056008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12"/>
            <a:stretch>
              <a:fillRect l="0" t="0" r="0" b="-28058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596568">
            <a:off x="6707283" y="-2192085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0"/>
                </a:moveTo>
                <a:lnTo>
                  <a:pt x="11916347" y="0"/>
                </a:lnTo>
                <a:lnTo>
                  <a:pt x="11916347" y="3389532"/>
                </a:lnTo>
                <a:lnTo>
                  <a:pt x="0" y="3389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28058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675452">
            <a:off x="-768112" y="-5399306"/>
            <a:ext cx="4292448" cy="10798612"/>
          </a:xfrm>
          <a:custGeom>
            <a:avLst/>
            <a:gdLst/>
            <a:ahLst/>
            <a:cxnLst/>
            <a:rect r="r" b="b" t="t" l="l"/>
            <a:pathLst>
              <a:path h="10798612" w="4292448">
                <a:moveTo>
                  <a:pt x="0" y="0"/>
                </a:moveTo>
                <a:lnTo>
                  <a:pt x="4292449" y="0"/>
                </a:lnTo>
                <a:lnTo>
                  <a:pt x="4292449" y="10798612"/>
                </a:lnTo>
                <a:lnTo>
                  <a:pt x="0" y="1079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28274">
            <a:off x="1096774" y="2978175"/>
            <a:ext cx="1007948" cy="1158561"/>
          </a:xfrm>
          <a:custGeom>
            <a:avLst/>
            <a:gdLst/>
            <a:ahLst/>
            <a:cxnLst/>
            <a:rect r="r" b="b" t="t" l="l"/>
            <a:pathLst>
              <a:path h="1158561" w="1007948">
                <a:moveTo>
                  <a:pt x="0" y="0"/>
                </a:moveTo>
                <a:lnTo>
                  <a:pt x="1007949" y="0"/>
                </a:lnTo>
                <a:lnTo>
                  <a:pt x="1007949" y="1158561"/>
                </a:lnTo>
                <a:lnTo>
                  <a:pt x="0" y="11585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008043">
            <a:off x="13689470" y="5628380"/>
            <a:ext cx="1007948" cy="1158561"/>
          </a:xfrm>
          <a:custGeom>
            <a:avLst/>
            <a:gdLst/>
            <a:ahLst/>
            <a:cxnLst/>
            <a:rect r="r" b="b" t="t" l="l"/>
            <a:pathLst>
              <a:path h="1158561" w="1007948">
                <a:moveTo>
                  <a:pt x="0" y="0"/>
                </a:moveTo>
                <a:lnTo>
                  <a:pt x="1007948" y="0"/>
                </a:lnTo>
                <a:lnTo>
                  <a:pt x="1007948" y="1158562"/>
                </a:lnTo>
                <a:lnTo>
                  <a:pt x="0" y="11585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29706" y="749558"/>
            <a:ext cx="9377380" cy="280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9"/>
              </a:lnSpc>
            </a:pPr>
            <a:r>
              <a:rPr lang="en-US" sz="7885">
                <a:solidFill>
                  <a:srgbClr val="C3545B"/>
                </a:solidFill>
                <a:latin typeface="Brasika"/>
              </a:rPr>
              <a:t>Source Code</a:t>
            </a:r>
          </a:p>
          <a:p>
            <a:pPr algn="ctr">
              <a:lnSpc>
                <a:spcPts val="11039"/>
              </a:lnSpc>
            </a:pPr>
            <a:r>
              <a:rPr lang="en-US" sz="7885">
                <a:solidFill>
                  <a:srgbClr val="C3545B"/>
                </a:solidFill>
                <a:latin typeface="Brasika"/>
              </a:rPr>
              <a:t>Main.dart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3022247" y="-5680653"/>
            <a:ext cx="5677796" cy="12065648"/>
          </a:xfrm>
          <a:custGeom>
            <a:avLst/>
            <a:gdLst/>
            <a:ahLst/>
            <a:cxnLst/>
            <a:rect r="r" b="b" t="t" l="l"/>
            <a:pathLst>
              <a:path h="12065648" w="5677796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18715" r="-265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459696">
            <a:off x="-588227" y="-1840851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4841">
            <a:off x="16925623" y="-956507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633" y="1981870"/>
            <a:ext cx="7184839" cy="14323770"/>
          </a:xfrm>
          <a:custGeom>
            <a:avLst/>
            <a:gdLst/>
            <a:ahLst/>
            <a:cxnLst/>
            <a:rect r="r" b="b" t="t" l="l"/>
            <a:pathLst>
              <a:path h="14323770" w="7184839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10340303">
            <a:off x="6998017" y="8700767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65158">
            <a:off x="-2402019" y="1639834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32084" y="3191069"/>
            <a:ext cx="1628218" cy="2086935"/>
            <a:chOff x="0" y="0"/>
            <a:chExt cx="2170957" cy="2782580"/>
          </a:xfrm>
        </p:grpSpPr>
        <p:sp>
          <p:nvSpPr>
            <p:cNvPr name="Freeform 10" id="10"/>
            <p:cNvSpPr/>
            <p:nvPr/>
          </p:nvSpPr>
          <p:spPr>
            <a:xfrm flipH="false" flipV="false"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r="r" b="b" t="t" l="l"/>
              <a:pathLst>
                <a:path h="2467094" w="163753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r="r" b="b" t="t" l="l"/>
              <a:pathLst>
                <a:path h="2154078" w="1429769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55011">
            <a:off x="1588080" y="2692002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1394" y="3915785"/>
            <a:ext cx="15088185" cy="5431747"/>
          </a:xfrm>
          <a:custGeom>
            <a:avLst/>
            <a:gdLst/>
            <a:ahLst/>
            <a:cxnLst/>
            <a:rect r="r" b="b" t="t" l="l"/>
            <a:pathLst>
              <a:path h="5431747" w="15088185">
                <a:moveTo>
                  <a:pt x="0" y="0"/>
                </a:moveTo>
                <a:lnTo>
                  <a:pt x="15088186" y="0"/>
                </a:lnTo>
                <a:lnTo>
                  <a:pt x="15088186" y="5431747"/>
                </a:lnTo>
                <a:lnTo>
                  <a:pt x="0" y="5431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08919">
            <a:off x="417028" y="8104515"/>
            <a:ext cx="2222163" cy="2138831"/>
          </a:xfrm>
          <a:custGeom>
            <a:avLst/>
            <a:gdLst/>
            <a:ahLst/>
            <a:cxnLst/>
            <a:rect r="r" b="b" t="t" l="l"/>
            <a:pathLst>
              <a:path h="2138831" w="2222163">
                <a:moveTo>
                  <a:pt x="0" y="0"/>
                </a:moveTo>
                <a:lnTo>
                  <a:pt x="2222163" y="0"/>
                </a:lnTo>
                <a:lnTo>
                  <a:pt x="2222163" y="2138832"/>
                </a:lnTo>
                <a:lnTo>
                  <a:pt x="0" y="21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9860">
            <a:off x="16240007" y="6700973"/>
            <a:ext cx="1008013" cy="1158635"/>
          </a:xfrm>
          <a:custGeom>
            <a:avLst/>
            <a:gdLst/>
            <a:ahLst/>
            <a:cxnLst/>
            <a:rect r="r" b="b" t="t" l="l"/>
            <a:pathLst>
              <a:path h="1158635" w="1008013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94053" y="992551"/>
            <a:ext cx="9701262" cy="248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Penjelasan Main.dart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41117" y="4148811"/>
            <a:ext cx="13805765" cy="89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Line 1. Baris ini mengimpor pustaka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material.dart</a:t>
            </a:r>
            <a:r>
              <a:rPr lang="en-US" sz="2515">
                <a:solidFill>
                  <a:srgbClr val="7A587B"/>
                </a:solidFill>
                <a:latin typeface="Jua"/>
              </a:rPr>
              <a:t> dari Flutter, yang menyediakan widget dan fungsi yang diperlukan untuk membuat aplikasi dengan Material Design.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1117" y="5192279"/>
            <a:ext cx="13805765" cy="89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Line 2 Baris ini mengimpor file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homescreen.dart</a:t>
            </a:r>
            <a:r>
              <a:rPr lang="en-US" sz="2515">
                <a:solidFill>
                  <a:srgbClr val="7A587B"/>
                </a:solidFill>
                <a:latin typeface="Jua"/>
              </a:rPr>
              <a:t> dari direktori </a:t>
            </a:r>
            <a:r>
              <a:rPr lang="en-US" sz="2515">
                <a:solidFill>
                  <a:srgbClr val="7A587B"/>
                </a:solidFill>
                <a:latin typeface="Jua Medium"/>
              </a:rPr>
              <a:t>data</a:t>
            </a:r>
            <a:r>
              <a:rPr lang="en-US" sz="2515">
                <a:solidFill>
                  <a:srgbClr val="7A587B"/>
                </a:solidFill>
                <a:latin typeface="Jua"/>
              </a:rPr>
              <a:t> dalam proyek Anda. File ini mungkin berisi definisi untuk layar utama aplikasi Anda.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1117" y="6141269"/>
            <a:ext cx="13805765" cy="89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Line 3 </a:t>
            </a:r>
            <a:r>
              <a:rPr lang="en-US" sz="2515">
                <a:solidFill>
                  <a:srgbClr val="E6B0B7"/>
                </a:solidFill>
                <a:latin typeface="Jua"/>
              </a:rPr>
              <a:t>Fungsi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main()</a:t>
            </a:r>
            <a:r>
              <a:rPr lang="en-US" sz="2515">
                <a:solidFill>
                  <a:srgbClr val="7A587B"/>
                </a:solidFill>
                <a:latin typeface="Jua"/>
              </a:rPr>
              <a:t> adalah titik masuk aplikasi Flutter. Fungsi ini memanggil </a:t>
            </a:r>
            <a:r>
              <a:rPr lang="en-US" sz="2515">
                <a:solidFill>
                  <a:srgbClr val="7A587B"/>
                </a:solidFill>
                <a:latin typeface="Jua Medium"/>
              </a:rPr>
              <a:t>runApp()</a:t>
            </a:r>
            <a:r>
              <a:rPr lang="en-US" sz="2515">
                <a:solidFill>
                  <a:srgbClr val="7A587B"/>
                </a:solidFill>
                <a:latin typeface="Jua"/>
              </a:rPr>
              <a:t>, yang mengambil widget dan menjadikannya root widget dalam pohon widget Flutter.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46515" y="7141097"/>
            <a:ext cx="13805765" cy="132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Line 4 </a:t>
            </a:r>
            <a:r>
              <a:rPr lang="en-US" sz="2515">
                <a:solidFill>
                  <a:srgbClr val="E6B0B7"/>
                </a:solidFill>
                <a:latin typeface="Jua"/>
              </a:rPr>
              <a:t>Metode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build()</a:t>
            </a:r>
            <a:r>
              <a:rPr lang="en-US" sz="2515">
                <a:solidFill>
                  <a:srgbClr val="7A587B"/>
                </a:solidFill>
                <a:latin typeface="Jua"/>
              </a:rPr>
              <a:t> mengembalikan widget yang menggambarkan bagian dari antarmuka pengguna. Dalam hal ini, widget tersebut adalah </a:t>
            </a:r>
            <a:r>
              <a:rPr lang="en-US" sz="2515">
                <a:solidFill>
                  <a:srgbClr val="7A587B"/>
                </a:solidFill>
                <a:latin typeface="Jua Medium"/>
              </a:rPr>
              <a:t>MaterialApp</a:t>
            </a:r>
            <a:r>
              <a:rPr lang="en-US" sz="2515">
                <a:solidFill>
                  <a:srgbClr val="7A587B"/>
                </a:solidFill>
                <a:latin typeface="Jua"/>
              </a:rPr>
              <a:t>, yang biasanya digunakan sebagai widget root dalam aplikasi Flutter.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3022247" y="-5680653"/>
            <a:ext cx="5677796" cy="12065648"/>
          </a:xfrm>
          <a:custGeom>
            <a:avLst/>
            <a:gdLst/>
            <a:ahLst/>
            <a:cxnLst/>
            <a:rect r="r" b="b" t="t" l="l"/>
            <a:pathLst>
              <a:path h="12065648" w="5677796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18715" r="-265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459696">
            <a:off x="-588227" y="-1840851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4841">
            <a:off x="16925623" y="-956507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633" y="1981870"/>
            <a:ext cx="7184839" cy="14323770"/>
          </a:xfrm>
          <a:custGeom>
            <a:avLst/>
            <a:gdLst/>
            <a:ahLst/>
            <a:cxnLst/>
            <a:rect r="r" b="b" t="t" l="l"/>
            <a:pathLst>
              <a:path h="14323770" w="7184839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10340303">
            <a:off x="6998017" y="8700767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65158">
            <a:off x="-2402019" y="1639834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32084" y="3191069"/>
            <a:ext cx="1628218" cy="2086935"/>
            <a:chOff x="0" y="0"/>
            <a:chExt cx="2170957" cy="2782580"/>
          </a:xfrm>
        </p:grpSpPr>
        <p:sp>
          <p:nvSpPr>
            <p:cNvPr name="Freeform 10" id="10"/>
            <p:cNvSpPr/>
            <p:nvPr/>
          </p:nvSpPr>
          <p:spPr>
            <a:xfrm flipH="false" flipV="false"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r="r" b="b" t="t" l="l"/>
              <a:pathLst>
                <a:path h="2467094" w="163753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r="r" b="b" t="t" l="l"/>
              <a:pathLst>
                <a:path h="2154078" w="1429769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55011">
            <a:off x="1588080" y="2692002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1394" y="3915785"/>
            <a:ext cx="15088185" cy="5431747"/>
          </a:xfrm>
          <a:custGeom>
            <a:avLst/>
            <a:gdLst/>
            <a:ahLst/>
            <a:cxnLst/>
            <a:rect r="r" b="b" t="t" l="l"/>
            <a:pathLst>
              <a:path h="5431747" w="15088185">
                <a:moveTo>
                  <a:pt x="0" y="0"/>
                </a:moveTo>
                <a:lnTo>
                  <a:pt x="15088186" y="0"/>
                </a:lnTo>
                <a:lnTo>
                  <a:pt x="15088186" y="5431747"/>
                </a:lnTo>
                <a:lnTo>
                  <a:pt x="0" y="5431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08919">
            <a:off x="417028" y="8104515"/>
            <a:ext cx="2222163" cy="2138831"/>
          </a:xfrm>
          <a:custGeom>
            <a:avLst/>
            <a:gdLst/>
            <a:ahLst/>
            <a:cxnLst/>
            <a:rect r="r" b="b" t="t" l="l"/>
            <a:pathLst>
              <a:path h="2138831" w="2222163">
                <a:moveTo>
                  <a:pt x="0" y="0"/>
                </a:moveTo>
                <a:lnTo>
                  <a:pt x="2222163" y="0"/>
                </a:lnTo>
                <a:lnTo>
                  <a:pt x="2222163" y="2138832"/>
                </a:lnTo>
                <a:lnTo>
                  <a:pt x="0" y="21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9860">
            <a:off x="16240007" y="6700973"/>
            <a:ext cx="1008013" cy="1158635"/>
          </a:xfrm>
          <a:custGeom>
            <a:avLst/>
            <a:gdLst/>
            <a:ahLst/>
            <a:cxnLst/>
            <a:rect r="r" b="b" t="t" l="l"/>
            <a:pathLst>
              <a:path h="1158635" w="1008013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41117" y="4148811"/>
            <a:ext cx="13805765" cy="89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Line 5 </a:t>
            </a:r>
            <a:r>
              <a:rPr lang="en-US" sz="2515">
                <a:solidFill>
                  <a:srgbClr val="E6B0B7"/>
                </a:solidFill>
                <a:latin typeface="Jua"/>
              </a:rPr>
              <a:t>Properti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title</a:t>
            </a:r>
            <a:r>
              <a:rPr lang="en-US" sz="2515">
                <a:solidFill>
                  <a:srgbClr val="7A587B"/>
                </a:solidFill>
                <a:latin typeface="Jua"/>
              </a:rPr>
              <a:t> menetapkan judul aplikasi. Judul ini biasanya digunakan oleh task switcher pengguna.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41117" y="5192279"/>
            <a:ext cx="13805765" cy="89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Line 6 Properti</a:t>
            </a:r>
            <a:r>
              <a:rPr lang="en-US" sz="2515">
                <a:solidFill>
                  <a:srgbClr val="E6B0B7"/>
                </a:solidFill>
                <a:latin typeface="Jua"/>
              </a:rPr>
              <a:t>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theme</a:t>
            </a:r>
            <a:r>
              <a:rPr lang="en-US" sz="2515">
                <a:solidFill>
                  <a:srgbClr val="7A587B"/>
                </a:solidFill>
                <a:latin typeface="Jua"/>
              </a:rPr>
              <a:t> memungkinkan Anda menentukan tema global untuk aplikasi Anda. Dalam hal ini, warna utama </a:t>
            </a:r>
            <a:r>
              <a:rPr lang="en-US" sz="2515">
                <a:solidFill>
                  <a:srgbClr val="E6B0B7"/>
                </a:solidFill>
                <a:latin typeface="Jua"/>
              </a:rPr>
              <a:t>(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primarySwatch</a:t>
            </a:r>
            <a:r>
              <a:rPr lang="en-US" sz="2515">
                <a:solidFill>
                  <a:srgbClr val="E6B0B7"/>
                </a:solidFill>
                <a:latin typeface="Jua"/>
              </a:rPr>
              <a:t>)</a:t>
            </a:r>
            <a:r>
              <a:rPr lang="en-US" sz="2515">
                <a:solidFill>
                  <a:srgbClr val="7A587B"/>
                </a:solidFill>
                <a:latin typeface="Jua"/>
              </a:rPr>
              <a:t> ditetapkan ke biru.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41117" y="6141269"/>
            <a:ext cx="13805765" cy="89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Line 7 Properti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home</a:t>
            </a:r>
            <a:r>
              <a:rPr lang="en-US" sz="2515">
                <a:solidFill>
                  <a:srgbClr val="E6B0B7"/>
                </a:solidFill>
                <a:latin typeface="Jua"/>
              </a:rPr>
              <a:t> </a:t>
            </a:r>
            <a:r>
              <a:rPr lang="en-US" sz="2515">
                <a:solidFill>
                  <a:srgbClr val="7A587B"/>
                </a:solidFill>
                <a:latin typeface="Jua"/>
              </a:rPr>
              <a:t>mendefinisikan layar utama aplikasi. Dalam hal ini, widget </a:t>
            </a:r>
            <a:r>
              <a:rPr lang="en-US" sz="2515">
                <a:solidFill>
                  <a:srgbClr val="7A587B"/>
                </a:solidFill>
                <a:latin typeface="Jua Medium"/>
              </a:rPr>
              <a:t>home</a:t>
            </a:r>
            <a:r>
              <a:rPr lang="en-US" sz="2515">
                <a:solidFill>
                  <a:srgbClr val="7A587B"/>
                </a:solidFill>
                <a:latin typeface="Jua"/>
              </a:rPr>
              <a:t> (yang mungkin didefinisikan dalam file</a:t>
            </a:r>
            <a:r>
              <a:rPr lang="en-US" sz="2515">
                <a:solidFill>
                  <a:srgbClr val="E6B0B7"/>
                </a:solidFill>
                <a:latin typeface="Jua"/>
              </a:rPr>
              <a:t>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homescreen.dart</a:t>
            </a:r>
            <a:r>
              <a:rPr lang="en-US" sz="2515">
                <a:solidFill>
                  <a:srgbClr val="7A587B"/>
                </a:solidFill>
                <a:latin typeface="Jua"/>
              </a:rPr>
              <a:t> yang Anda impor) akan ditampilkan saat aplikasi dibuka.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79217" y="7141097"/>
            <a:ext cx="13805765" cy="46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Line 8 Tutup kurung penutup untuk metode</a:t>
            </a:r>
            <a:r>
              <a:rPr lang="en-US" sz="2515">
                <a:solidFill>
                  <a:srgbClr val="E6B0B7"/>
                </a:solidFill>
                <a:latin typeface="Jua"/>
              </a:rPr>
              <a:t>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build()</a:t>
            </a:r>
            <a:r>
              <a:rPr lang="en-US" sz="2515">
                <a:solidFill>
                  <a:srgbClr val="7A587B"/>
                </a:solidFill>
                <a:latin typeface="Jua"/>
              </a:rPr>
              <a:t> dan kelas</a:t>
            </a:r>
            <a:r>
              <a:rPr lang="en-US" sz="2515">
                <a:solidFill>
                  <a:srgbClr val="E6B0B7"/>
                </a:solidFill>
                <a:latin typeface="Jua"/>
              </a:rPr>
              <a:t> </a:t>
            </a:r>
            <a:r>
              <a:rPr lang="en-US" sz="2515">
                <a:solidFill>
                  <a:srgbClr val="E6B0B7"/>
                </a:solidFill>
                <a:latin typeface="Jua Medium"/>
              </a:rPr>
              <a:t>MyApp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94053" y="992551"/>
            <a:ext cx="9701262" cy="248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Penjelasan Main.dart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3022247" y="-5680653"/>
            <a:ext cx="5677796" cy="12065648"/>
          </a:xfrm>
          <a:custGeom>
            <a:avLst/>
            <a:gdLst/>
            <a:ahLst/>
            <a:cxnLst/>
            <a:rect r="r" b="b" t="t" l="l"/>
            <a:pathLst>
              <a:path h="12065648" w="5677796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18715" r="-265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459696">
            <a:off x="-588227" y="-1840851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4841">
            <a:off x="16925623" y="-956507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633" y="1981870"/>
            <a:ext cx="7184839" cy="14323770"/>
          </a:xfrm>
          <a:custGeom>
            <a:avLst/>
            <a:gdLst/>
            <a:ahLst/>
            <a:cxnLst/>
            <a:rect r="r" b="b" t="t" l="l"/>
            <a:pathLst>
              <a:path h="14323770" w="7184839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10340303">
            <a:off x="6998017" y="8700767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65158">
            <a:off x="-2402019" y="1639834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32084" y="3191069"/>
            <a:ext cx="1628218" cy="2086935"/>
            <a:chOff x="0" y="0"/>
            <a:chExt cx="2170957" cy="2782580"/>
          </a:xfrm>
        </p:grpSpPr>
        <p:sp>
          <p:nvSpPr>
            <p:cNvPr name="Freeform 10" id="10"/>
            <p:cNvSpPr/>
            <p:nvPr/>
          </p:nvSpPr>
          <p:spPr>
            <a:xfrm flipH="false" flipV="false"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r="r" b="b" t="t" l="l"/>
              <a:pathLst>
                <a:path h="2467094" w="163753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r="r" b="b" t="t" l="l"/>
              <a:pathLst>
                <a:path h="2154078" w="1429769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55011">
            <a:off x="1588080" y="2692002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1394" y="3915785"/>
            <a:ext cx="15088185" cy="5431747"/>
          </a:xfrm>
          <a:custGeom>
            <a:avLst/>
            <a:gdLst/>
            <a:ahLst/>
            <a:cxnLst/>
            <a:rect r="r" b="b" t="t" l="l"/>
            <a:pathLst>
              <a:path h="5431747" w="15088185">
                <a:moveTo>
                  <a:pt x="0" y="0"/>
                </a:moveTo>
                <a:lnTo>
                  <a:pt x="15088186" y="0"/>
                </a:lnTo>
                <a:lnTo>
                  <a:pt x="15088186" y="5431747"/>
                </a:lnTo>
                <a:lnTo>
                  <a:pt x="0" y="5431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08919">
            <a:off x="417028" y="8104515"/>
            <a:ext cx="2222163" cy="2138831"/>
          </a:xfrm>
          <a:custGeom>
            <a:avLst/>
            <a:gdLst/>
            <a:ahLst/>
            <a:cxnLst/>
            <a:rect r="r" b="b" t="t" l="l"/>
            <a:pathLst>
              <a:path h="2138831" w="2222163">
                <a:moveTo>
                  <a:pt x="0" y="0"/>
                </a:moveTo>
                <a:lnTo>
                  <a:pt x="2222163" y="0"/>
                </a:lnTo>
                <a:lnTo>
                  <a:pt x="2222163" y="2138832"/>
                </a:lnTo>
                <a:lnTo>
                  <a:pt x="0" y="21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9860">
            <a:off x="16240007" y="6700973"/>
            <a:ext cx="1008013" cy="1158635"/>
          </a:xfrm>
          <a:custGeom>
            <a:avLst/>
            <a:gdLst/>
            <a:ahLst/>
            <a:cxnLst/>
            <a:rect r="r" b="b" t="t" l="l"/>
            <a:pathLst>
              <a:path h="1158635" w="1008013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55380" y="4148811"/>
            <a:ext cx="10900811" cy="475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import 'package:flutter/material.dart'; // Mengimpor pustaka Material Design dari Flutter.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import 'package:flutter_application_2/data/data_recipes.dart'; // Mengimpor data resep dari direktori data aplikasi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.import 'package:flutter_application_2/data/resep.dart'; // Mengimpor model Resep dari direktori data aplikasi.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class home extends StatelessWidget { // Mendefinisikan kelas 'home' yang merupakan widget tanpa keadaan (stateless).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const home({Key? key}) : super(key: key); // Konstruktor untuk kelas 'home'.</a:t>
            </a:r>
          </a:p>
          <a:p>
            <a:pPr>
              <a:lnSpc>
                <a:spcPts val="3396"/>
              </a:lnSpc>
            </a:pPr>
          </a:p>
          <a:p>
            <a:pPr>
              <a:lnSpc>
                <a:spcPts val="339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94053" y="992551"/>
            <a:ext cx="9701262" cy="248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Source Code</a:t>
            </a:r>
          </a:p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Homescreen.dart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3022247" y="-5680653"/>
            <a:ext cx="5677796" cy="12065648"/>
          </a:xfrm>
          <a:custGeom>
            <a:avLst/>
            <a:gdLst/>
            <a:ahLst/>
            <a:cxnLst/>
            <a:rect r="r" b="b" t="t" l="l"/>
            <a:pathLst>
              <a:path h="12065648" w="5677796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18715" r="-265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459696">
            <a:off x="-588227" y="-1840851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4841">
            <a:off x="16925623" y="-956507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633" y="1981870"/>
            <a:ext cx="7184839" cy="14323770"/>
          </a:xfrm>
          <a:custGeom>
            <a:avLst/>
            <a:gdLst/>
            <a:ahLst/>
            <a:cxnLst/>
            <a:rect r="r" b="b" t="t" l="l"/>
            <a:pathLst>
              <a:path h="14323770" w="7184839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10340303">
            <a:off x="6998017" y="8700767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65158">
            <a:off x="-2402019" y="1639834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32084" y="3191069"/>
            <a:ext cx="1628218" cy="2086935"/>
            <a:chOff x="0" y="0"/>
            <a:chExt cx="2170957" cy="2782580"/>
          </a:xfrm>
        </p:grpSpPr>
        <p:sp>
          <p:nvSpPr>
            <p:cNvPr name="Freeform 10" id="10"/>
            <p:cNvSpPr/>
            <p:nvPr/>
          </p:nvSpPr>
          <p:spPr>
            <a:xfrm flipH="false" flipV="false"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r="r" b="b" t="t" l="l"/>
              <a:pathLst>
                <a:path h="2467094" w="163753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r="r" b="b" t="t" l="l"/>
              <a:pathLst>
                <a:path h="2154078" w="1429769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55011">
            <a:off x="1588080" y="2692002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1394" y="3915785"/>
            <a:ext cx="15088185" cy="5431747"/>
          </a:xfrm>
          <a:custGeom>
            <a:avLst/>
            <a:gdLst/>
            <a:ahLst/>
            <a:cxnLst/>
            <a:rect r="r" b="b" t="t" l="l"/>
            <a:pathLst>
              <a:path h="5431747" w="15088185">
                <a:moveTo>
                  <a:pt x="0" y="0"/>
                </a:moveTo>
                <a:lnTo>
                  <a:pt x="15088186" y="0"/>
                </a:lnTo>
                <a:lnTo>
                  <a:pt x="15088186" y="5431747"/>
                </a:lnTo>
                <a:lnTo>
                  <a:pt x="0" y="5431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08919">
            <a:off x="417028" y="8104515"/>
            <a:ext cx="2222163" cy="2138831"/>
          </a:xfrm>
          <a:custGeom>
            <a:avLst/>
            <a:gdLst/>
            <a:ahLst/>
            <a:cxnLst/>
            <a:rect r="r" b="b" t="t" l="l"/>
            <a:pathLst>
              <a:path h="2138831" w="2222163">
                <a:moveTo>
                  <a:pt x="0" y="0"/>
                </a:moveTo>
                <a:lnTo>
                  <a:pt x="2222163" y="0"/>
                </a:lnTo>
                <a:lnTo>
                  <a:pt x="2222163" y="2138832"/>
                </a:lnTo>
                <a:lnTo>
                  <a:pt x="0" y="21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9860">
            <a:off x="16240007" y="6700973"/>
            <a:ext cx="1008013" cy="1158635"/>
          </a:xfrm>
          <a:custGeom>
            <a:avLst/>
            <a:gdLst/>
            <a:ahLst/>
            <a:cxnLst/>
            <a:rect r="r" b="b" t="t" l="l"/>
            <a:pathLst>
              <a:path h="1158635" w="1008013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55380" y="4148811"/>
            <a:ext cx="11382980" cy="432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@override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  Widget build(BuildContext context) { // Metode 'build' yang mengembalikan widget.return Scaffold( // Membuat kerangka dasar tata letak Material Design.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      appBar: AppBar( // Membuat AppBar.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        title: Text('Resep Makanan'), // Menetapkan judul AppBar.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      ),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      body: ListView.builder( // Membuat ListView dengan builder.</a:t>
            </a:r>
          </a:p>
          <a:p>
            <a:pPr>
              <a:lnSpc>
                <a:spcPts val="3396"/>
              </a:lnSpc>
            </a:pPr>
            <a:r>
              <a:rPr lang="en-US" sz="2515">
                <a:solidFill>
                  <a:srgbClr val="7A587B"/>
                </a:solidFill>
                <a:latin typeface="Jua"/>
              </a:rPr>
              <a:t>          itemCount: dataResep.length, // Jumlah item dalam ListView adalah panjang dari dataResep.</a:t>
            </a:r>
          </a:p>
          <a:p>
            <a:pPr>
              <a:lnSpc>
                <a:spcPts val="339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94053" y="992551"/>
            <a:ext cx="9701262" cy="248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Source Code</a:t>
            </a:r>
          </a:p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Homescreen.dart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3022247" y="-5680653"/>
            <a:ext cx="5677796" cy="12065648"/>
          </a:xfrm>
          <a:custGeom>
            <a:avLst/>
            <a:gdLst/>
            <a:ahLst/>
            <a:cxnLst/>
            <a:rect r="r" b="b" t="t" l="l"/>
            <a:pathLst>
              <a:path h="12065648" w="5677796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18715" r="-265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459696">
            <a:off x="-588227" y="-1840851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4841">
            <a:off x="16925623" y="-956507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633" y="1981870"/>
            <a:ext cx="7184839" cy="14323770"/>
          </a:xfrm>
          <a:custGeom>
            <a:avLst/>
            <a:gdLst/>
            <a:ahLst/>
            <a:cxnLst/>
            <a:rect r="r" b="b" t="t" l="l"/>
            <a:pathLst>
              <a:path h="14323770" w="7184839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10340303">
            <a:off x="6998017" y="8700767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65158">
            <a:off x="-2402019" y="1639834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32084" y="3191069"/>
            <a:ext cx="1628218" cy="2086935"/>
            <a:chOff x="0" y="0"/>
            <a:chExt cx="2170957" cy="2782580"/>
          </a:xfrm>
        </p:grpSpPr>
        <p:sp>
          <p:nvSpPr>
            <p:cNvPr name="Freeform 10" id="10"/>
            <p:cNvSpPr/>
            <p:nvPr/>
          </p:nvSpPr>
          <p:spPr>
            <a:xfrm flipH="false" flipV="false"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r="r" b="b" t="t" l="l"/>
              <a:pathLst>
                <a:path h="2467094" w="163753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r="r" b="b" t="t" l="l"/>
              <a:pathLst>
                <a:path h="2154078" w="1429769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55011">
            <a:off x="1588080" y="2692002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1394" y="3915785"/>
            <a:ext cx="15088185" cy="5431747"/>
          </a:xfrm>
          <a:custGeom>
            <a:avLst/>
            <a:gdLst/>
            <a:ahLst/>
            <a:cxnLst/>
            <a:rect r="r" b="b" t="t" l="l"/>
            <a:pathLst>
              <a:path h="5431747" w="15088185">
                <a:moveTo>
                  <a:pt x="0" y="0"/>
                </a:moveTo>
                <a:lnTo>
                  <a:pt x="15088186" y="0"/>
                </a:lnTo>
                <a:lnTo>
                  <a:pt x="15088186" y="5431747"/>
                </a:lnTo>
                <a:lnTo>
                  <a:pt x="0" y="5431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08919">
            <a:off x="417028" y="8104515"/>
            <a:ext cx="2222163" cy="2138831"/>
          </a:xfrm>
          <a:custGeom>
            <a:avLst/>
            <a:gdLst/>
            <a:ahLst/>
            <a:cxnLst/>
            <a:rect r="r" b="b" t="t" l="l"/>
            <a:pathLst>
              <a:path h="2138831" w="2222163">
                <a:moveTo>
                  <a:pt x="0" y="0"/>
                </a:moveTo>
                <a:lnTo>
                  <a:pt x="2222163" y="0"/>
                </a:lnTo>
                <a:lnTo>
                  <a:pt x="2222163" y="2138832"/>
                </a:lnTo>
                <a:lnTo>
                  <a:pt x="0" y="21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9860">
            <a:off x="16240007" y="6700973"/>
            <a:ext cx="1008013" cy="1158635"/>
          </a:xfrm>
          <a:custGeom>
            <a:avLst/>
            <a:gdLst/>
            <a:ahLst/>
            <a:cxnLst/>
            <a:rect r="r" b="b" t="t" l="l"/>
            <a:pathLst>
              <a:path h="1158635" w="1008013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19719" y="4167861"/>
            <a:ext cx="8700558" cy="442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itemBuilder: (context, index) { // Fungsi pembuat item ListView.return GestureDetector( // Widget yang mendeteksi gestur.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onTap: () { // Aksi yang dilakukan saat widget disentuh.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  Navigator.push( // Navigasi ke halaman baru.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      context,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      MaterialPageRoute( // Membuat rute baru.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          builder: (context) =&gt; DetailScreen( // Membangun DetailScreen.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                reseps: dataResep[index], // Mengirimkan resep ke DetailScreen.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              )));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},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child: Card( // Membuat kartu.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  child: Row( // Membuat baris.</a:t>
            </a:r>
          </a:p>
          <a:p>
            <a:pPr>
              <a:lnSpc>
                <a:spcPts val="2489"/>
              </a:lnSpc>
            </a:pPr>
            <a:r>
              <a:rPr lang="en-US" sz="1843">
                <a:solidFill>
                  <a:srgbClr val="7A587B"/>
                </a:solidFill>
                <a:latin typeface="Jua"/>
              </a:rPr>
              <a:t>                  children: [ // Anak-anak dari baris.</a:t>
            </a:r>
          </a:p>
          <a:p>
            <a:pPr>
              <a:lnSpc>
                <a:spcPts val="248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94053" y="992551"/>
            <a:ext cx="9701262" cy="248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Source Code</a:t>
            </a:r>
          </a:p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Homescreen.dart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3022247" y="-5680653"/>
            <a:ext cx="5677796" cy="12065648"/>
          </a:xfrm>
          <a:custGeom>
            <a:avLst/>
            <a:gdLst/>
            <a:ahLst/>
            <a:cxnLst/>
            <a:rect r="r" b="b" t="t" l="l"/>
            <a:pathLst>
              <a:path h="12065648" w="5677796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18715" r="-265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459696">
            <a:off x="-588227" y="-1840851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4841">
            <a:off x="16925623" y="-956507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633" y="1981870"/>
            <a:ext cx="7184839" cy="14323770"/>
          </a:xfrm>
          <a:custGeom>
            <a:avLst/>
            <a:gdLst/>
            <a:ahLst/>
            <a:cxnLst/>
            <a:rect r="r" b="b" t="t" l="l"/>
            <a:pathLst>
              <a:path h="14323770" w="7184839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10340303">
            <a:off x="6998017" y="8700767"/>
            <a:ext cx="11916347" cy="3389531"/>
          </a:xfrm>
          <a:custGeom>
            <a:avLst/>
            <a:gdLst/>
            <a:ahLst/>
            <a:cxnLst/>
            <a:rect r="r" b="b" t="t" l="l"/>
            <a:pathLst>
              <a:path h="3389531" w="11916347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l="0" t="0" r="0" b="-2805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65158">
            <a:off x="-2402019" y="1639834"/>
            <a:ext cx="3802533" cy="9566121"/>
          </a:xfrm>
          <a:custGeom>
            <a:avLst/>
            <a:gdLst/>
            <a:ahLst/>
            <a:cxnLst/>
            <a:rect r="r" b="b" t="t" l="l"/>
            <a:pathLst>
              <a:path h="9566121" w="3802533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32084" y="3191069"/>
            <a:ext cx="1628218" cy="2086935"/>
            <a:chOff x="0" y="0"/>
            <a:chExt cx="2170957" cy="2782580"/>
          </a:xfrm>
        </p:grpSpPr>
        <p:sp>
          <p:nvSpPr>
            <p:cNvPr name="Freeform 10" id="10"/>
            <p:cNvSpPr/>
            <p:nvPr/>
          </p:nvSpPr>
          <p:spPr>
            <a:xfrm flipH="false" flipV="false"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r="r" b="b" t="t" l="l"/>
              <a:pathLst>
                <a:path h="2467094" w="163753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r="r" b="b" t="t" l="l"/>
              <a:pathLst>
                <a:path h="2154078" w="1429769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55011">
            <a:off x="1588080" y="2692002"/>
            <a:ext cx="1116871" cy="1283759"/>
          </a:xfrm>
          <a:custGeom>
            <a:avLst/>
            <a:gdLst/>
            <a:ahLst/>
            <a:cxnLst/>
            <a:rect r="r" b="b" t="t" l="l"/>
            <a:pathLst>
              <a:path h="1283759" w="1116871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1394" y="3915785"/>
            <a:ext cx="15088185" cy="5431747"/>
          </a:xfrm>
          <a:custGeom>
            <a:avLst/>
            <a:gdLst/>
            <a:ahLst/>
            <a:cxnLst/>
            <a:rect r="r" b="b" t="t" l="l"/>
            <a:pathLst>
              <a:path h="5431747" w="15088185">
                <a:moveTo>
                  <a:pt x="0" y="0"/>
                </a:moveTo>
                <a:lnTo>
                  <a:pt x="15088186" y="0"/>
                </a:lnTo>
                <a:lnTo>
                  <a:pt x="15088186" y="5431747"/>
                </a:lnTo>
                <a:lnTo>
                  <a:pt x="0" y="5431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08919">
            <a:off x="417028" y="8104515"/>
            <a:ext cx="2222163" cy="2138831"/>
          </a:xfrm>
          <a:custGeom>
            <a:avLst/>
            <a:gdLst/>
            <a:ahLst/>
            <a:cxnLst/>
            <a:rect r="r" b="b" t="t" l="l"/>
            <a:pathLst>
              <a:path h="2138831" w="2222163">
                <a:moveTo>
                  <a:pt x="0" y="0"/>
                </a:moveTo>
                <a:lnTo>
                  <a:pt x="2222163" y="0"/>
                </a:lnTo>
                <a:lnTo>
                  <a:pt x="2222163" y="2138832"/>
                </a:lnTo>
                <a:lnTo>
                  <a:pt x="0" y="21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19860">
            <a:off x="16240007" y="6700973"/>
            <a:ext cx="1008013" cy="1158635"/>
          </a:xfrm>
          <a:custGeom>
            <a:avLst/>
            <a:gdLst/>
            <a:ahLst/>
            <a:cxnLst/>
            <a:rect r="r" b="b" t="t" l="l"/>
            <a:pathLst>
              <a:path h="1158635" w="1008013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19719" y="4158336"/>
            <a:ext cx="9392768" cy="478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Padding( // Membuat padding.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padding: const EdgeInsets.all(16.0), // Menetapkan padding.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child: ClipRRect( // Membuat widget dengan sudut bulat.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  borderRadius: BorderRadius.circular(30), // Menetapkan radius sudut.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  child: Image.asset( // Membuat gambar dari aset.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    dataResep[index].image, // Mengambil gambar dari data resep.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    width: 150, // Menetapkan lebar gambar.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    height: 150, // Menetapkan tinggi gambar.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    fit: BoxFit.cover, // Menetapkan bagaimana gambar harus menyesuaikan diri dengan kotak induknya.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  ),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  ),</a:t>
            </a:r>
          </a:p>
          <a:p>
            <a:pPr>
              <a:lnSpc>
                <a:spcPts val="2687"/>
              </a:lnSpc>
            </a:pPr>
            <a:r>
              <a:rPr lang="en-US" sz="1990">
                <a:solidFill>
                  <a:srgbClr val="7A587B"/>
                </a:solidFill>
                <a:latin typeface="Jua"/>
              </a:rPr>
              <a:t>                    ),</a:t>
            </a:r>
          </a:p>
          <a:p>
            <a:pPr>
              <a:lnSpc>
                <a:spcPts val="268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94053" y="992551"/>
            <a:ext cx="9701262" cy="248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Source Code</a:t>
            </a:r>
          </a:p>
          <a:p>
            <a:pPr algn="ctr">
              <a:lnSpc>
                <a:spcPts val="9769"/>
              </a:lnSpc>
            </a:pPr>
            <a:r>
              <a:rPr lang="en-US" sz="6978">
                <a:solidFill>
                  <a:srgbClr val="C3545B"/>
                </a:solidFill>
                <a:latin typeface="Brasika"/>
              </a:rPr>
              <a:t>Homescreen.dart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DAF4LZAXlM4</dc:identifier>
  <dcterms:modified xsi:type="dcterms:W3CDTF">2011-08-01T06:04:30Z</dcterms:modified>
  <cp:revision>1</cp:revision>
  <dc:title>Merah Muda dan Putih Estetik Buku Kliping Tugas Kelompok Presentasi</dc:title>
</cp:coreProperties>
</file>